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32" r:id="rId2"/>
    <p:sldId id="326" r:id="rId3"/>
    <p:sldId id="328" r:id="rId4"/>
    <p:sldId id="276" r:id="rId5"/>
    <p:sldId id="322" r:id="rId6"/>
    <p:sldId id="281" r:id="rId7"/>
    <p:sldId id="284" r:id="rId8"/>
    <p:sldId id="286" r:id="rId9"/>
    <p:sldId id="288" r:id="rId10"/>
    <p:sldId id="296" r:id="rId11"/>
    <p:sldId id="295" r:id="rId12"/>
    <p:sldId id="297" r:id="rId13"/>
    <p:sldId id="299" r:id="rId14"/>
    <p:sldId id="303" r:id="rId15"/>
    <p:sldId id="300" r:id="rId16"/>
    <p:sldId id="304" r:id="rId17"/>
    <p:sldId id="306" r:id="rId18"/>
    <p:sldId id="305" r:id="rId19"/>
    <p:sldId id="333" r:id="rId20"/>
  </p:sldIdLst>
  <p:sldSz cx="28898850" cy="16256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orient="horz" pos="2389" userDrawn="1">
          <p15:clr>
            <a:srgbClr val="A4A3A4"/>
          </p15:clr>
        </p15:guide>
        <p15:guide id="3" orient="horz" pos="8988" userDrawn="1">
          <p15:clr>
            <a:srgbClr val="A4A3A4"/>
          </p15:clr>
        </p15:guide>
        <p15:guide id="4" orient="horz" pos="2731" userDrawn="1">
          <p15:clr>
            <a:srgbClr val="A4A3A4"/>
          </p15:clr>
        </p15:guide>
        <p15:guide id="5" orient="horz" pos="7964" userDrawn="1">
          <p15:clr>
            <a:srgbClr val="A4A3A4"/>
          </p15:clr>
        </p15:guide>
        <p15:guide id="6" orient="horz" pos="7281" userDrawn="1">
          <p15:clr>
            <a:srgbClr val="A4A3A4"/>
          </p15:clr>
        </p15:guide>
        <p15:guide id="7" orient="horz" pos="2048" userDrawn="1">
          <p15:clr>
            <a:srgbClr val="A4A3A4"/>
          </p15:clr>
        </p15:guide>
        <p15:guide id="8" orient="horz" pos="1252" userDrawn="1">
          <p15:clr>
            <a:srgbClr val="A4A3A4"/>
          </p15:clr>
        </p15:guide>
        <p15:guide id="9" orient="horz" pos="6599" userDrawn="1">
          <p15:clr>
            <a:srgbClr val="A4A3A4"/>
          </p15:clr>
        </p15:guide>
        <p15:guide id="10" pos="9103" userDrawn="1">
          <p15:clr>
            <a:srgbClr val="A4A3A4"/>
          </p15:clr>
        </p15:guide>
        <p15:guide id="11" pos="2273" userDrawn="1">
          <p15:clr>
            <a:srgbClr val="A4A3A4"/>
          </p15:clr>
        </p15:guide>
        <p15:guide id="12" pos="16616" userDrawn="1">
          <p15:clr>
            <a:srgbClr val="A4A3A4"/>
          </p15:clr>
        </p15:guide>
        <p15:guide id="13" pos="15933" userDrawn="1">
          <p15:clr>
            <a:srgbClr val="A4A3A4"/>
          </p15:clr>
        </p15:guide>
        <p15:guide id="14" pos="14568" userDrawn="1">
          <p15:clr>
            <a:srgbClr val="A4A3A4"/>
          </p15:clr>
        </p15:guide>
        <p15:guide id="15" pos="9443" userDrawn="1">
          <p15:clr>
            <a:srgbClr val="A4A3A4"/>
          </p15:clr>
        </p15:guide>
        <p15:guide id="16" pos="1249" userDrawn="1">
          <p15:clr>
            <a:srgbClr val="A4A3A4"/>
          </p15:clr>
        </p15:guide>
        <p15:guide id="17" pos="16957"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36" d="100"/>
          <a:sy n="36" d="100"/>
        </p:scale>
        <p:origin x="90" y="279"/>
      </p:cViewPr>
      <p:guideLst>
        <p:guide orient="horz" pos="5120"/>
        <p:guide orient="horz" pos="2389"/>
        <p:guide orient="horz" pos="8988"/>
        <p:guide orient="horz" pos="2731"/>
        <p:guide orient="horz" pos="7964"/>
        <p:guide orient="horz" pos="7281"/>
        <p:guide orient="horz" pos="2048"/>
        <p:guide orient="horz" pos="1252"/>
        <p:guide orient="horz" pos="6599"/>
        <p:guide pos="9103"/>
        <p:guide pos="2273"/>
        <p:guide pos="16616"/>
        <p:guide pos="15933"/>
        <p:guide pos="14568"/>
        <p:guide pos="9443"/>
        <p:guide pos="1249"/>
        <p:guide pos="16957"/>
      </p:guideLst>
    </p:cSldViewPr>
  </p:slideViewPr>
  <p:notesTextViewPr>
    <p:cViewPr>
      <p:scale>
        <a:sx n="1" d="1"/>
        <a:sy n="1" d="1"/>
      </p:scale>
      <p:origin x="0" y="0"/>
    </p:cViewPr>
  </p:notesTextViewPr>
  <p:notesViewPr>
    <p:cSldViewPr>
      <p:cViewPr varScale="1">
        <p:scale>
          <a:sx n="84" d="100"/>
          <a:sy n="84" d="100"/>
        </p:scale>
        <p:origin x="1002" y="60"/>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1"/>
            <a:ext cx="2971800" cy="461962"/>
          </a:xfrm>
          <a:prstGeom prst="rect">
            <a:avLst/>
          </a:prstGeom>
        </p:spPr>
        <p:txBody>
          <a:bodyPr vert="horz" lIns="91440" tIns="45720" rIns="91440" bIns="45720" rtlCol="0"/>
          <a:lstStyle>
            <a:lvl1pPr algn="r">
              <a:defRPr sz="1200"/>
            </a:lvl1pPr>
          </a:lstStyle>
          <a:p>
            <a:fld id="{004A8D02-4E65-4CCD-8312-4AB164C6C77D}" type="datetimeFigureOut">
              <a:rPr lang="en-US"/>
              <a:t>4/13/2017</a:t>
            </a:fld>
            <a:endParaRPr/>
          </a:p>
        </p:txBody>
      </p:sp>
      <p:sp>
        <p:nvSpPr>
          <p:cNvPr id="4" name="Footer Placeholder 3"/>
          <p:cNvSpPr>
            <a:spLocks noGrp="1"/>
          </p:cNvSpPr>
          <p:nvPr>
            <p:ph type="ftr" sz="quarter" idx="2"/>
          </p:nvPr>
        </p:nvSpPr>
        <p:spPr>
          <a:xfrm>
            <a:off x="0" y="8775684"/>
            <a:ext cx="2971800" cy="461962"/>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775684"/>
            <a:ext cx="2971800" cy="461962"/>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1"/>
            <a:ext cx="2971800" cy="461962"/>
          </a:xfrm>
          <a:prstGeom prst="rect">
            <a:avLst/>
          </a:prstGeom>
        </p:spPr>
        <p:txBody>
          <a:bodyPr vert="horz" lIns="91440" tIns="45720" rIns="91440" bIns="45720" rtlCol="0"/>
          <a:lstStyle>
            <a:lvl1pPr algn="r">
              <a:defRPr sz="1200"/>
            </a:lvl1pPr>
          </a:lstStyle>
          <a:p>
            <a:fld id="{67A755D9-D361-47B8-9652-3B4EA9776CE5}" type="datetimeFigureOut">
              <a:rPr lang="en-US"/>
              <a:t>4/13/2017</a:t>
            </a:fld>
            <a:endParaRPr/>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5684"/>
            <a:ext cx="2971800" cy="46196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775684"/>
            <a:ext cx="2971800" cy="461962"/>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864C1-4308-4824-A82E-DFA07F5D027B}" type="slidenum">
              <a:rPr lang="en-US" smtClean="0"/>
              <a:pPr/>
              <a:t>2</a:t>
            </a:fld>
            <a:endParaRPr lang="en-US" dirty="0"/>
          </a:p>
        </p:txBody>
      </p:sp>
    </p:spTree>
    <p:extLst>
      <p:ext uri="{BB962C8B-B14F-4D97-AF65-F5344CB8AC3E}">
        <p14:creationId xmlns:p14="http://schemas.microsoft.com/office/powerpoint/2010/main" val="397414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39775" y="1152525"/>
            <a:ext cx="5530850" cy="3111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Next step is to identify the present levels of the behavior or skill set</a:t>
            </a:r>
          </a:p>
          <a:p>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09" indent="-285734">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eaLnBrk="0" fontAlgn="base" hangingPunct="0">
              <a:spcBef>
                <a:spcPct val="0"/>
              </a:spcBef>
              <a:spcAft>
                <a:spcPct val="0"/>
              </a:spcAft>
              <a:defRPr>
                <a:solidFill>
                  <a:schemeClr val="tx1"/>
                </a:solidFill>
                <a:latin typeface="Arial" pitchFamily="34" charset="0"/>
                <a:cs typeface="Arial" pitchFamily="34" charset="0"/>
              </a:defRPr>
            </a:lvl6pPr>
            <a:lvl7pPr marL="2971635" indent="-228587" eaLnBrk="0" fontAlgn="base" hangingPunct="0">
              <a:spcBef>
                <a:spcPct val="0"/>
              </a:spcBef>
              <a:spcAft>
                <a:spcPct val="0"/>
              </a:spcAft>
              <a:defRPr>
                <a:solidFill>
                  <a:schemeClr val="tx1"/>
                </a:solidFill>
                <a:latin typeface="Arial" pitchFamily="34" charset="0"/>
                <a:cs typeface="Arial" pitchFamily="34" charset="0"/>
              </a:defRPr>
            </a:lvl7pPr>
            <a:lvl8pPr marL="3428811" indent="-228587" eaLnBrk="0" fontAlgn="base" hangingPunct="0">
              <a:spcBef>
                <a:spcPct val="0"/>
              </a:spcBef>
              <a:spcAft>
                <a:spcPct val="0"/>
              </a:spcAft>
              <a:defRPr>
                <a:solidFill>
                  <a:schemeClr val="tx1"/>
                </a:solidFill>
                <a:latin typeface="Arial" pitchFamily="34" charset="0"/>
                <a:cs typeface="Arial" pitchFamily="34" charset="0"/>
              </a:defRPr>
            </a:lvl8pPr>
            <a:lvl9pPr marL="3885985" indent="-228587" eaLnBrk="0" fontAlgn="base" hangingPunct="0">
              <a:spcBef>
                <a:spcPct val="0"/>
              </a:spcBef>
              <a:spcAft>
                <a:spcPct val="0"/>
              </a:spcAft>
              <a:defRPr>
                <a:solidFill>
                  <a:schemeClr val="tx1"/>
                </a:solidFill>
                <a:latin typeface="Arial" pitchFamily="34" charset="0"/>
                <a:cs typeface="Arial" pitchFamily="34" charset="0"/>
              </a:defRPr>
            </a:lvl9pPr>
          </a:lstStyle>
          <a:p>
            <a:fld id="{2CB296C3-6517-4CB1-846C-E46F67BF8367}" type="slidenum">
              <a:rPr lang="en-US" altLang="en-US"/>
              <a:pPr/>
              <a:t>11</a:t>
            </a:fld>
            <a:endParaRPr lang="en-US" altLang="en-US"/>
          </a:p>
        </p:txBody>
      </p:sp>
    </p:spTree>
    <p:extLst>
      <p:ext uri="{BB962C8B-B14F-4D97-AF65-F5344CB8AC3E}">
        <p14:creationId xmlns:p14="http://schemas.microsoft.com/office/powerpoint/2010/main" val="299363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39775" y="1152525"/>
            <a:ext cx="5530850" cy="3111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09" indent="-285734">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eaLnBrk="0" fontAlgn="base" hangingPunct="0">
              <a:spcBef>
                <a:spcPct val="0"/>
              </a:spcBef>
              <a:spcAft>
                <a:spcPct val="0"/>
              </a:spcAft>
              <a:defRPr>
                <a:solidFill>
                  <a:schemeClr val="tx1"/>
                </a:solidFill>
                <a:latin typeface="Arial" pitchFamily="34" charset="0"/>
                <a:cs typeface="Arial" pitchFamily="34" charset="0"/>
              </a:defRPr>
            </a:lvl6pPr>
            <a:lvl7pPr marL="2971635" indent="-228587" eaLnBrk="0" fontAlgn="base" hangingPunct="0">
              <a:spcBef>
                <a:spcPct val="0"/>
              </a:spcBef>
              <a:spcAft>
                <a:spcPct val="0"/>
              </a:spcAft>
              <a:defRPr>
                <a:solidFill>
                  <a:schemeClr val="tx1"/>
                </a:solidFill>
                <a:latin typeface="Arial" pitchFamily="34" charset="0"/>
                <a:cs typeface="Arial" pitchFamily="34" charset="0"/>
              </a:defRPr>
            </a:lvl7pPr>
            <a:lvl8pPr marL="3428811" indent="-228587" eaLnBrk="0" fontAlgn="base" hangingPunct="0">
              <a:spcBef>
                <a:spcPct val="0"/>
              </a:spcBef>
              <a:spcAft>
                <a:spcPct val="0"/>
              </a:spcAft>
              <a:defRPr>
                <a:solidFill>
                  <a:schemeClr val="tx1"/>
                </a:solidFill>
                <a:latin typeface="Arial" pitchFamily="34" charset="0"/>
                <a:cs typeface="Arial" pitchFamily="34" charset="0"/>
              </a:defRPr>
            </a:lvl8pPr>
            <a:lvl9pPr marL="3885985" indent="-228587" eaLnBrk="0" fontAlgn="base" hangingPunct="0">
              <a:spcBef>
                <a:spcPct val="0"/>
              </a:spcBef>
              <a:spcAft>
                <a:spcPct val="0"/>
              </a:spcAft>
              <a:defRPr>
                <a:solidFill>
                  <a:schemeClr val="tx1"/>
                </a:solidFill>
                <a:latin typeface="Arial" pitchFamily="34" charset="0"/>
                <a:cs typeface="Arial" pitchFamily="34" charset="0"/>
              </a:defRPr>
            </a:lvl9pPr>
          </a:lstStyle>
          <a:p>
            <a:fld id="{5B2377F8-BE6B-4AC6-A09D-D86A6802A0E1}" type="slidenum">
              <a:rPr lang="en-US" altLang="en-US"/>
              <a:pPr/>
              <a:t>12</a:t>
            </a:fld>
            <a:endParaRPr lang="en-US" altLang="en-US"/>
          </a:p>
        </p:txBody>
      </p:sp>
    </p:spTree>
    <p:extLst>
      <p:ext uri="{BB962C8B-B14F-4D97-AF65-F5344CB8AC3E}">
        <p14:creationId xmlns:p14="http://schemas.microsoft.com/office/powerpoint/2010/main" val="299865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5986F-6FE7-EE47-99B4-317713B5F06B}"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413694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739775" y="1152525"/>
            <a:ext cx="5530850" cy="3111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May hide this slide – use this to show additional goals with both What and By When components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09" indent="-285734">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eaLnBrk="0" fontAlgn="base" hangingPunct="0">
              <a:spcBef>
                <a:spcPct val="0"/>
              </a:spcBef>
              <a:spcAft>
                <a:spcPct val="0"/>
              </a:spcAft>
              <a:defRPr>
                <a:solidFill>
                  <a:schemeClr val="tx1"/>
                </a:solidFill>
                <a:latin typeface="Arial" pitchFamily="34" charset="0"/>
                <a:cs typeface="Arial" pitchFamily="34" charset="0"/>
              </a:defRPr>
            </a:lvl6pPr>
            <a:lvl7pPr marL="2971635" indent="-228587" eaLnBrk="0" fontAlgn="base" hangingPunct="0">
              <a:spcBef>
                <a:spcPct val="0"/>
              </a:spcBef>
              <a:spcAft>
                <a:spcPct val="0"/>
              </a:spcAft>
              <a:defRPr>
                <a:solidFill>
                  <a:schemeClr val="tx1"/>
                </a:solidFill>
                <a:latin typeface="Arial" pitchFamily="34" charset="0"/>
                <a:cs typeface="Arial" pitchFamily="34" charset="0"/>
              </a:defRPr>
            </a:lvl7pPr>
            <a:lvl8pPr marL="3428811" indent="-228587" eaLnBrk="0" fontAlgn="base" hangingPunct="0">
              <a:spcBef>
                <a:spcPct val="0"/>
              </a:spcBef>
              <a:spcAft>
                <a:spcPct val="0"/>
              </a:spcAft>
              <a:defRPr>
                <a:solidFill>
                  <a:schemeClr val="tx1"/>
                </a:solidFill>
                <a:latin typeface="Arial" pitchFamily="34" charset="0"/>
                <a:cs typeface="Arial" pitchFamily="34" charset="0"/>
              </a:defRPr>
            </a:lvl8pPr>
            <a:lvl9pPr marL="3885985" indent="-228587" eaLnBrk="0" fontAlgn="base" hangingPunct="0">
              <a:spcBef>
                <a:spcPct val="0"/>
              </a:spcBef>
              <a:spcAft>
                <a:spcPct val="0"/>
              </a:spcAft>
              <a:defRPr>
                <a:solidFill>
                  <a:schemeClr val="tx1"/>
                </a:solidFill>
                <a:latin typeface="Arial" pitchFamily="34" charset="0"/>
                <a:cs typeface="Arial" pitchFamily="34" charset="0"/>
              </a:defRPr>
            </a:lvl9pPr>
          </a:lstStyle>
          <a:p>
            <a:fld id="{20BA1950-6A47-4CF6-8F84-5B0312EBFEF0}" type="slidenum">
              <a:rPr lang="en-US" altLang="en-US"/>
              <a:pPr/>
              <a:t>14</a:t>
            </a:fld>
            <a:endParaRPr lang="en-US" altLang="en-US"/>
          </a:p>
        </p:txBody>
      </p:sp>
    </p:spTree>
    <p:extLst>
      <p:ext uri="{BB962C8B-B14F-4D97-AF65-F5344CB8AC3E}">
        <p14:creationId xmlns:p14="http://schemas.microsoft.com/office/powerpoint/2010/main" val="286871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5986F-6FE7-EE47-99B4-317713B5F06B}"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14939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864C1-4308-4824-A82E-DFA07F5D027B}" type="slidenum">
              <a:rPr lang="en-US" smtClean="0"/>
              <a:pPr/>
              <a:t>3</a:t>
            </a:fld>
            <a:endParaRPr lang="en-US" dirty="0"/>
          </a:p>
        </p:txBody>
      </p:sp>
    </p:spTree>
    <p:extLst>
      <p:ext uri="{BB962C8B-B14F-4D97-AF65-F5344CB8AC3E}">
        <p14:creationId xmlns:p14="http://schemas.microsoft.com/office/powerpoint/2010/main" val="6071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bring the TIPS II</a:t>
            </a:r>
            <a:r>
              <a:rPr lang="en-US" baseline="0" dirty="0"/>
              <a:t> model “to life”</a:t>
            </a:r>
          </a:p>
          <a:p>
            <a:endParaRPr lang="en-US" baseline="0" dirty="0"/>
          </a:p>
          <a:p>
            <a:r>
              <a:rPr lang="en-US" baseline="0" dirty="0"/>
              <a:t>Reference the larger graphic (on chart paper or posted on wall) and highlight the point that if you fall off the wheel, you cannot effectively or efficiently reach problem solutions</a:t>
            </a:r>
          </a:p>
          <a:p>
            <a:endParaRPr lang="en-US" dirty="0"/>
          </a:p>
        </p:txBody>
      </p:sp>
      <p:sp>
        <p:nvSpPr>
          <p:cNvPr id="4" name="Slide Number Placeholder 3"/>
          <p:cNvSpPr>
            <a:spLocks noGrp="1"/>
          </p:cNvSpPr>
          <p:nvPr>
            <p:ph type="sldNum" sz="quarter" idx="10"/>
          </p:nvPr>
        </p:nvSpPr>
        <p:spPr/>
        <p:txBody>
          <a:bodyPr/>
          <a:lstStyle/>
          <a:p>
            <a:fld id="{9B75986F-6FE7-EE47-99B4-317713B5F06B}"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40850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step by asking if there is a problem</a:t>
            </a:r>
          </a:p>
          <a:p>
            <a:endParaRPr lang="en-US" dirty="0"/>
          </a:p>
          <a:p>
            <a:r>
              <a:rPr lang="en-US" dirty="0"/>
              <a:t>If one exists, then we must define it</a:t>
            </a:r>
            <a:r>
              <a:rPr lang="en-US" baseline="0" dirty="0"/>
              <a:t> with precision</a:t>
            </a:r>
            <a:endParaRPr lang="en-US" dirty="0"/>
          </a:p>
        </p:txBody>
      </p:sp>
      <p:sp>
        <p:nvSpPr>
          <p:cNvPr id="4" name="Slide Number Placeholder 3"/>
          <p:cNvSpPr>
            <a:spLocks noGrp="1"/>
          </p:cNvSpPr>
          <p:nvPr>
            <p:ph type="sldNum" sz="quarter" idx="10"/>
          </p:nvPr>
        </p:nvSpPr>
        <p:spPr/>
        <p:txBody>
          <a:bodyPr/>
          <a:lstStyle/>
          <a:p>
            <a:fld id="{9B75986F-6FE7-EE47-99B4-317713B5F06B}"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97417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step by asking if there is a problem</a:t>
            </a:r>
          </a:p>
          <a:p>
            <a:endParaRPr lang="en-US" dirty="0"/>
          </a:p>
          <a:p>
            <a:r>
              <a:rPr lang="en-US" dirty="0"/>
              <a:t>If one exists, then we must define it</a:t>
            </a:r>
            <a:r>
              <a:rPr lang="en-US" baseline="0" dirty="0"/>
              <a:t> with precision</a:t>
            </a:r>
            <a:endParaRPr lang="en-US" dirty="0"/>
          </a:p>
        </p:txBody>
      </p:sp>
      <p:sp>
        <p:nvSpPr>
          <p:cNvPr id="4" name="Slide Number Placeholder 3"/>
          <p:cNvSpPr>
            <a:spLocks noGrp="1"/>
          </p:cNvSpPr>
          <p:nvPr>
            <p:ph type="sldNum" sz="quarter" idx="10"/>
          </p:nvPr>
        </p:nvSpPr>
        <p:spPr/>
        <p:txBody>
          <a:bodyPr/>
          <a:lstStyle/>
          <a:p>
            <a:fld id="{9B75986F-6FE7-EE47-99B4-317713B5F06B}"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87184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39775" y="1152525"/>
            <a:ext cx="5530850" cy="3111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Continues to highlight how based on different characteristics or precision elements (</a:t>
            </a:r>
            <a:r>
              <a:rPr lang="en-US" altLang="en-US" b="1"/>
              <a:t>what</a:t>
            </a:r>
            <a:r>
              <a:rPr lang="en-US" altLang="en-US"/>
              <a:t> other symptoms, </a:t>
            </a:r>
            <a:r>
              <a:rPr lang="en-US" altLang="en-US" b="1"/>
              <a:t>who</a:t>
            </a:r>
            <a:r>
              <a:rPr lang="en-US" altLang="en-US"/>
              <a:t> – is this an adult or an infant, </a:t>
            </a:r>
            <a:r>
              <a:rPr lang="en-US" altLang="en-US" b="1"/>
              <a:t>when</a:t>
            </a:r>
            <a:r>
              <a:rPr lang="en-US" altLang="en-US"/>
              <a:t> – for how long has this fever been present, </a:t>
            </a:r>
            <a:r>
              <a:rPr lang="en-US" altLang="en-US" b="1"/>
              <a:t>where</a:t>
            </a:r>
            <a:r>
              <a:rPr lang="en-US" altLang="en-US"/>
              <a:t> – oral or rectal temperature) we have different problems that will need different solutions.  We know we have a problem but have to define it further before moving ahead.</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868" indent="-285718">
              <a:defRPr>
                <a:solidFill>
                  <a:schemeClr val="tx1"/>
                </a:solidFill>
                <a:latin typeface="Arial" pitchFamily="34" charset="0"/>
                <a:cs typeface="Arial" pitchFamily="34" charset="0"/>
              </a:defRPr>
            </a:lvl2pPr>
            <a:lvl3pPr marL="1142874" indent="-228574">
              <a:defRPr>
                <a:solidFill>
                  <a:schemeClr val="tx1"/>
                </a:solidFill>
                <a:latin typeface="Arial" pitchFamily="34" charset="0"/>
                <a:cs typeface="Arial" pitchFamily="34" charset="0"/>
              </a:defRPr>
            </a:lvl3pPr>
            <a:lvl4pPr marL="1600023" indent="-228574">
              <a:defRPr>
                <a:solidFill>
                  <a:schemeClr val="tx1"/>
                </a:solidFill>
                <a:latin typeface="Arial" pitchFamily="34" charset="0"/>
                <a:cs typeface="Arial" pitchFamily="34" charset="0"/>
              </a:defRPr>
            </a:lvl4pPr>
            <a:lvl5pPr marL="2057174" indent="-228574">
              <a:defRPr>
                <a:solidFill>
                  <a:schemeClr val="tx1"/>
                </a:solidFill>
                <a:latin typeface="Arial" pitchFamily="34" charset="0"/>
                <a:cs typeface="Arial" pitchFamily="34" charset="0"/>
              </a:defRPr>
            </a:lvl5pPr>
            <a:lvl6pPr marL="2514322" indent="-228574" eaLnBrk="0" fontAlgn="base" hangingPunct="0">
              <a:spcBef>
                <a:spcPct val="0"/>
              </a:spcBef>
              <a:spcAft>
                <a:spcPct val="0"/>
              </a:spcAft>
              <a:defRPr>
                <a:solidFill>
                  <a:schemeClr val="tx1"/>
                </a:solidFill>
                <a:latin typeface="Arial" pitchFamily="34" charset="0"/>
                <a:cs typeface="Arial" pitchFamily="34" charset="0"/>
              </a:defRPr>
            </a:lvl6pPr>
            <a:lvl7pPr marL="2971470" indent="-228574" eaLnBrk="0" fontAlgn="base" hangingPunct="0">
              <a:spcBef>
                <a:spcPct val="0"/>
              </a:spcBef>
              <a:spcAft>
                <a:spcPct val="0"/>
              </a:spcAft>
              <a:defRPr>
                <a:solidFill>
                  <a:schemeClr val="tx1"/>
                </a:solidFill>
                <a:latin typeface="Arial" pitchFamily="34" charset="0"/>
                <a:cs typeface="Arial" pitchFamily="34" charset="0"/>
              </a:defRPr>
            </a:lvl7pPr>
            <a:lvl8pPr marL="3428621" indent="-228574" eaLnBrk="0" fontAlgn="base" hangingPunct="0">
              <a:spcBef>
                <a:spcPct val="0"/>
              </a:spcBef>
              <a:spcAft>
                <a:spcPct val="0"/>
              </a:spcAft>
              <a:defRPr>
                <a:solidFill>
                  <a:schemeClr val="tx1"/>
                </a:solidFill>
                <a:latin typeface="Arial" pitchFamily="34" charset="0"/>
                <a:cs typeface="Arial" pitchFamily="34" charset="0"/>
              </a:defRPr>
            </a:lvl8pPr>
            <a:lvl9pPr marL="3885770" indent="-228574" eaLnBrk="0" fontAlgn="base" hangingPunct="0">
              <a:spcBef>
                <a:spcPct val="0"/>
              </a:spcBef>
              <a:spcAft>
                <a:spcPct val="0"/>
              </a:spcAft>
              <a:defRPr>
                <a:solidFill>
                  <a:schemeClr val="tx1"/>
                </a:solidFill>
                <a:latin typeface="Arial" pitchFamily="34" charset="0"/>
                <a:cs typeface="Arial" pitchFamily="34" charset="0"/>
              </a:defRPr>
            </a:lvl9pPr>
          </a:lstStyle>
          <a:p>
            <a:fld id="{7CCED3E2-D8B3-4268-AE09-D323371F7610}" type="slidenum">
              <a:rPr lang="en-US" altLang="en-US"/>
              <a:pPr/>
              <a:t>7</a:t>
            </a:fld>
            <a:endParaRPr lang="en-US" altLang="en-US"/>
          </a:p>
        </p:txBody>
      </p:sp>
    </p:spTree>
    <p:extLst>
      <p:ext uri="{BB962C8B-B14F-4D97-AF65-F5344CB8AC3E}">
        <p14:creationId xmlns:p14="http://schemas.microsoft.com/office/powerpoint/2010/main" val="209511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39775" y="1152525"/>
            <a:ext cx="5530850" cy="3111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Point out that wordiness does not relate to precision as in the first example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09" indent="-285734">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eaLnBrk="0" fontAlgn="base" hangingPunct="0">
              <a:spcBef>
                <a:spcPct val="0"/>
              </a:spcBef>
              <a:spcAft>
                <a:spcPct val="0"/>
              </a:spcAft>
              <a:defRPr>
                <a:solidFill>
                  <a:schemeClr val="tx1"/>
                </a:solidFill>
                <a:latin typeface="Arial" pitchFamily="34" charset="0"/>
                <a:cs typeface="Arial" pitchFamily="34" charset="0"/>
              </a:defRPr>
            </a:lvl6pPr>
            <a:lvl7pPr marL="2971635" indent="-228587" eaLnBrk="0" fontAlgn="base" hangingPunct="0">
              <a:spcBef>
                <a:spcPct val="0"/>
              </a:spcBef>
              <a:spcAft>
                <a:spcPct val="0"/>
              </a:spcAft>
              <a:defRPr>
                <a:solidFill>
                  <a:schemeClr val="tx1"/>
                </a:solidFill>
                <a:latin typeface="Arial" pitchFamily="34" charset="0"/>
                <a:cs typeface="Arial" pitchFamily="34" charset="0"/>
              </a:defRPr>
            </a:lvl7pPr>
            <a:lvl8pPr marL="3428811" indent="-228587" eaLnBrk="0" fontAlgn="base" hangingPunct="0">
              <a:spcBef>
                <a:spcPct val="0"/>
              </a:spcBef>
              <a:spcAft>
                <a:spcPct val="0"/>
              </a:spcAft>
              <a:defRPr>
                <a:solidFill>
                  <a:schemeClr val="tx1"/>
                </a:solidFill>
                <a:latin typeface="Arial" pitchFamily="34" charset="0"/>
                <a:cs typeface="Arial" pitchFamily="34" charset="0"/>
              </a:defRPr>
            </a:lvl8pPr>
            <a:lvl9pPr marL="3885985" indent="-228587" eaLnBrk="0" fontAlgn="base" hangingPunct="0">
              <a:spcBef>
                <a:spcPct val="0"/>
              </a:spcBef>
              <a:spcAft>
                <a:spcPct val="0"/>
              </a:spcAft>
              <a:defRPr>
                <a:solidFill>
                  <a:schemeClr val="tx1"/>
                </a:solidFill>
                <a:latin typeface="Arial" pitchFamily="34" charset="0"/>
                <a:cs typeface="Arial" pitchFamily="34" charset="0"/>
              </a:defRPr>
            </a:lvl9pPr>
          </a:lstStyle>
          <a:p>
            <a:fld id="{C314E807-5A9A-4DC8-99CC-6BFE9C85EE43}" type="slidenum">
              <a:rPr lang="en-US" altLang="en-US"/>
              <a:pPr/>
              <a:t>8</a:t>
            </a:fld>
            <a:endParaRPr lang="en-US" altLang="en-US"/>
          </a:p>
        </p:txBody>
      </p:sp>
    </p:spTree>
    <p:extLst>
      <p:ext uri="{BB962C8B-B14F-4D97-AF65-F5344CB8AC3E}">
        <p14:creationId xmlns:p14="http://schemas.microsoft.com/office/powerpoint/2010/main" val="367321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EAF42-972F-481A-ABA0-09578678540E}" type="slidenum">
              <a:rPr lang="en-US" smtClean="0"/>
              <a:t>9</a:t>
            </a:fld>
            <a:endParaRPr lang="en-US"/>
          </a:p>
        </p:txBody>
      </p:sp>
    </p:spTree>
    <p:extLst>
      <p:ext uri="{BB962C8B-B14F-4D97-AF65-F5344CB8AC3E}">
        <p14:creationId xmlns:p14="http://schemas.microsoft.com/office/powerpoint/2010/main" val="222483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39775" y="1152525"/>
            <a:ext cx="5530850" cy="3111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09" indent="-285734">
              <a:defRPr>
                <a:solidFill>
                  <a:schemeClr val="tx1"/>
                </a:solidFill>
                <a:latin typeface="Arial" pitchFamily="34" charset="0"/>
                <a:cs typeface="Arial" pitchFamily="34" charset="0"/>
              </a:defRPr>
            </a:lvl2pPr>
            <a:lvl3pPr marL="1142937" indent="-228587">
              <a:defRPr>
                <a:solidFill>
                  <a:schemeClr val="tx1"/>
                </a:solidFill>
                <a:latin typeface="Arial" pitchFamily="34" charset="0"/>
                <a:cs typeface="Arial" pitchFamily="34" charset="0"/>
              </a:defRPr>
            </a:lvl3pPr>
            <a:lvl4pPr marL="1600111" indent="-228587">
              <a:defRPr>
                <a:solidFill>
                  <a:schemeClr val="tx1"/>
                </a:solidFill>
                <a:latin typeface="Arial" pitchFamily="34" charset="0"/>
                <a:cs typeface="Arial" pitchFamily="34" charset="0"/>
              </a:defRPr>
            </a:lvl4pPr>
            <a:lvl5pPr marL="2057287" indent="-228587">
              <a:defRPr>
                <a:solidFill>
                  <a:schemeClr val="tx1"/>
                </a:solidFill>
                <a:latin typeface="Arial" pitchFamily="34" charset="0"/>
                <a:cs typeface="Arial" pitchFamily="34" charset="0"/>
              </a:defRPr>
            </a:lvl5pPr>
            <a:lvl6pPr marL="2514461" indent="-228587" eaLnBrk="0" fontAlgn="base" hangingPunct="0">
              <a:spcBef>
                <a:spcPct val="0"/>
              </a:spcBef>
              <a:spcAft>
                <a:spcPct val="0"/>
              </a:spcAft>
              <a:defRPr>
                <a:solidFill>
                  <a:schemeClr val="tx1"/>
                </a:solidFill>
                <a:latin typeface="Arial" pitchFamily="34" charset="0"/>
                <a:cs typeface="Arial" pitchFamily="34" charset="0"/>
              </a:defRPr>
            </a:lvl6pPr>
            <a:lvl7pPr marL="2971635" indent="-228587" eaLnBrk="0" fontAlgn="base" hangingPunct="0">
              <a:spcBef>
                <a:spcPct val="0"/>
              </a:spcBef>
              <a:spcAft>
                <a:spcPct val="0"/>
              </a:spcAft>
              <a:defRPr>
                <a:solidFill>
                  <a:schemeClr val="tx1"/>
                </a:solidFill>
                <a:latin typeface="Arial" pitchFamily="34" charset="0"/>
                <a:cs typeface="Arial" pitchFamily="34" charset="0"/>
              </a:defRPr>
            </a:lvl7pPr>
            <a:lvl8pPr marL="3428811" indent="-228587" eaLnBrk="0" fontAlgn="base" hangingPunct="0">
              <a:spcBef>
                <a:spcPct val="0"/>
              </a:spcBef>
              <a:spcAft>
                <a:spcPct val="0"/>
              </a:spcAft>
              <a:defRPr>
                <a:solidFill>
                  <a:schemeClr val="tx1"/>
                </a:solidFill>
                <a:latin typeface="Arial" pitchFamily="34" charset="0"/>
                <a:cs typeface="Arial" pitchFamily="34" charset="0"/>
              </a:defRPr>
            </a:lvl8pPr>
            <a:lvl9pPr marL="3885985" indent="-228587" eaLnBrk="0" fontAlgn="base" hangingPunct="0">
              <a:spcBef>
                <a:spcPct val="0"/>
              </a:spcBef>
              <a:spcAft>
                <a:spcPct val="0"/>
              </a:spcAft>
              <a:defRPr>
                <a:solidFill>
                  <a:schemeClr val="tx1"/>
                </a:solidFill>
                <a:latin typeface="Arial" pitchFamily="34" charset="0"/>
                <a:cs typeface="Arial" pitchFamily="34" charset="0"/>
              </a:defRPr>
            </a:lvl9pPr>
          </a:lstStyle>
          <a:p>
            <a:fld id="{5B2377F8-BE6B-4AC6-A09D-D86A6802A0E1}" type="slidenum">
              <a:rPr lang="en-US" altLang="en-US"/>
              <a:pPr/>
              <a:t>10</a:t>
            </a:fld>
            <a:endParaRPr lang="en-US" altLang="en-US"/>
          </a:p>
        </p:txBody>
      </p:sp>
    </p:spTree>
    <p:extLst>
      <p:ext uri="{BB962C8B-B14F-4D97-AF65-F5344CB8AC3E}">
        <p14:creationId xmlns:p14="http://schemas.microsoft.com/office/powerpoint/2010/main" val="1326659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9539" y="3251205"/>
            <a:ext cx="21679783" cy="8308623"/>
          </a:xfrm>
        </p:spPr>
        <p:txBody>
          <a:bodyPr>
            <a:noAutofit/>
          </a:bodyPr>
          <a:lstStyle>
            <a:lvl1pPr>
              <a:defRPr sz="127847"/>
            </a:lvl1pPr>
          </a:lstStyle>
          <a:p>
            <a:r>
              <a:t>Click to edit Master title style</a:t>
            </a:r>
          </a:p>
        </p:txBody>
      </p:sp>
      <p:sp>
        <p:nvSpPr>
          <p:cNvPr id="3" name="Subtitle 2"/>
          <p:cNvSpPr>
            <a:spLocks noGrp="1"/>
          </p:cNvSpPr>
          <p:nvPr>
            <p:ph type="subTitle" idx="1"/>
          </p:nvPr>
        </p:nvSpPr>
        <p:spPr>
          <a:xfrm>
            <a:off x="3609535" y="11740450"/>
            <a:ext cx="19511806" cy="2528711"/>
          </a:xfrm>
        </p:spPr>
        <p:txBody>
          <a:bodyPr>
            <a:normAutofit/>
          </a:bodyPr>
          <a:lstStyle>
            <a:lvl1pPr marL="0" indent="0" algn="l">
              <a:spcBef>
                <a:spcPts val="0"/>
              </a:spcBef>
              <a:buNone/>
              <a:defRPr sz="42616">
                <a:solidFill>
                  <a:schemeClr val="tx1"/>
                </a:solidFill>
              </a:defRPr>
            </a:lvl1pPr>
            <a:lvl2pPr marL="8118388" indent="0" algn="ctr">
              <a:buNone/>
              <a:defRPr>
                <a:solidFill>
                  <a:schemeClr val="tx1">
                    <a:tint val="75000"/>
                  </a:schemeClr>
                </a:solidFill>
              </a:defRPr>
            </a:lvl2pPr>
            <a:lvl3pPr marL="16236775" indent="0" algn="ctr">
              <a:buNone/>
              <a:defRPr>
                <a:solidFill>
                  <a:schemeClr val="tx1">
                    <a:tint val="75000"/>
                  </a:schemeClr>
                </a:solidFill>
              </a:defRPr>
            </a:lvl3pPr>
            <a:lvl4pPr marL="24355159" indent="0" algn="ctr">
              <a:buNone/>
              <a:defRPr>
                <a:solidFill>
                  <a:schemeClr val="tx1">
                    <a:tint val="75000"/>
                  </a:schemeClr>
                </a:solidFill>
              </a:defRPr>
            </a:lvl4pPr>
            <a:lvl5pPr marL="32473559" indent="0" algn="ctr">
              <a:buNone/>
              <a:defRPr>
                <a:solidFill>
                  <a:schemeClr val="tx1">
                    <a:tint val="75000"/>
                  </a:schemeClr>
                </a:solidFill>
              </a:defRPr>
            </a:lvl5pPr>
            <a:lvl6pPr marL="40591944" indent="0" algn="ctr">
              <a:buNone/>
              <a:defRPr>
                <a:solidFill>
                  <a:schemeClr val="tx1">
                    <a:tint val="75000"/>
                  </a:schemeClr>
                </a:solidFill>
              </a:defRPr>
            </a:lvl6pPr>
            <a:lvl7pPr marL="48710330" indent="0" algn="ctr">
              <a:buNone/>
              <a:defRPr>
                <a:solidFill>
                  <a:schemeClr val="tx1">
                    <a:tint val="75000"/>
                  </a:schemeClr>
                </a:solidFill>
              </a:defRPr>
            </a:lvl7pPr>
            <a:lvl8pPr marL="51206400" indent="0" algn="ctr">
              <a:buNone/>
              <a:defRPr>
                <a:solidFill>
                  <a:schemeClr val="tx1">
                    <a:tint val="75000"/>
                  </a:schemeClr>
                </a:solidFill>
              </a:defRPr>
            </a:lvl8pPr>
            <a:lvl9pPr marL="512064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83829175-527E-46A3-863C-1BB1F163B849}" type="datetimeFigureOut">
              <a:rPr lang="en-US"/>
              <a:t>4/13/2017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4/13/2017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21341" y="1264358"/>
            <a:ext cx="3251967" cy="13256923"/>
          </a:xfrm>
        </p:spPr>
        <p:txBody>
          <a:bodyPr vert="eaVert"/>
          <a:lstStyle/>
          <a:p>
            <a:r>
              <a:t>Click to edit Master title style</a:t>
            </a:r>
          </a:p>
        </p:txBody>
      </p:sp>
      <p:sp>
        <p:nvSpPr>
          <p:cNvPr id="3" name="Vertical Text Placeholder 2"/>
          <p:cNvSpPr>
            <a:spLocks noGrp="1"/>
          </p:cNvSpPr>
          <p:nvPr>
            <p:ph type="body" orient="vert" idx="1"/>
          </p:nvPr>
        </p:nvSpPr>
        <p:spPr>
          <a:xfrm>
            <a:off x="3609538" y="1264358"/>
            <a:ext cx="19150478" cy="13256923"/>
          </a:xfrm>
        </p:spPr>
        <p:txBody>
          <a:bodyPr vert="eaVert"/>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4/13/2017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4/13/2017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9539" y="5960540"/>
            <a:ext cx="21679783" cy="6683023"/>
          </a:xfrm>
        </p:spPr>
        <p:txBody>
          <a:bodyPr anchor="b">
            <a:noAutofit/>
          </a:bodyPr>
          <a:lstStyle>
            <a:lvl1pPr algn="l">
              <a:defRPr sz="117190" b="0" i="0" cap="none" baseline="0"/>
            </a:lvl1pPr>
          </a:lstStyle>
          <a:p>
            <a:r>
              <a:t>Click to edit Master title style</a:t>
            </a:r>
          </a:p>
        </p:txBody>
      </p:sp>
      <p:sp>
        <p:nvSpPr>
          <p:cNvPr id="3" name="Text Placeholder 2"/>
          <p:cNvSpPr>
            <a:spLocks noGrp="1"/>
          </p:cNvSpPr>
          <p:nvPr>
            <p:ph type="body" idx="1"/>
          </p:nvPr>
        </p:nvSpPr>
        <p:spPr>
          <a:xfrm>
            <a:off x="3609535" y="2348093"/>
            <a:ext cx="19511806" cy="2709333"/>
          </a:xfrm>
        </p:spPr>
        <p:txBody>
          <a:bodyPr anchor="t">
            <a:normAutofit/>
          </a:bodyPr>
          <a:lstStyle>
            <a:lvl1pPr marL="0" indent="0">
              <a:spcBef>
                <a:spcPts val="0"/>
              </a:spcBef>
              <a:buNone/>
              <a:defRPr sz="42616">
                <a:solidFill>
                  <a:schemeClr val="tx1"/>
                </a:solidFill>
              </a:defRPr>
            </a:lvl1pPr>
            <a:lvl2pPr marL="8118388" indent="0">
              <a:buNone/>
              <a:defRPr sz="31961">
                <a:solidFill>
                  <a:schemeClr val="tx1">
                    <a:tint val="75000"/>
                  </a:schemeClr>
                </a:solidFill>
              </a:defRPr>
            </a:lvl2pPr>
            <a:lvl3pPr marL="16236775" indent="0">
              <a:buNone/>
              <a:defRPr sz="28405">
                <a:solidFill>
                  <a:schemeClr val="tx1">
                    <a:tint val="75000"/>
                  </a:schemeClr>
                </a:solidFill>
              </a:defRPr>
            </a:lvl3pPr>
            <a:lvl4pPr marL="24355159" indent="0">
              <a:buNone/>
              <a:defRPr sz="24859">
                <a:solidFill>
                  <a:schemeClr val="tx1">
                    <a:tint val="75000"/>
                  </a:schemeClr>
                </a:solidFill>
              </a:defRPr>
            </a:lvl4pPr>
            <a:lvl5pPr marL="32473559" indent="0">
              <a:buNone/>
              <a:defRPr sz="24859">
                <a:solidFill>
                  <a:schemeClr val="tx1">
                    <a:tint val="75000"/>
                  </a:schemeClr>
                </a:solidFill>
              </a:defRPr>
            </a:lvl5pPr>
            <a:lvl6pPr marL="40591944" indent="0">
              <a:buNone/>
              <a:defRPr sz="24859">
                <a:solidFill>
                  <a:schemeClr val="tx1">
                    <a:tint val="75000"/>
                  </a:schemeClr>
                </a:solidFill>
              </a:defRPr>
            </a:lvl6pPr>
            <a:lvl7pPr marL="48710330" indent="0">
              <a:buNone/>
              <a:defRPr sz="24859">
                <a:solidFill>
                  <a:schemeClr val="tx1">
                    <a:tint val="75000"/>
                  </a:schemeClr>
                </a:solidFill>
              </a:defRPr>
            </a:lvl7pPr>
            <a:lvl8pPr marL="51206400" indent="0">
              <a:buNone/>
              <a:defRPr sz="24859">
                <a:solidFill>
                  <a:schemeClr val="tx1">
                    <a:tint val="75000"/>
                  </a:schemeClr>
                </a:solidFill>
              </a:defRPr>
            </a:lvl8pPr>
            <a:lvl9pPr marL="51206400" indent="0">
              <a:buNone/>
              <a:defRPr sz="24859">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4/13/2017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9540" y="1264359"/>
            <a:ext cx="22763773" cy="2709333"/>
          </a:xfrm>
        </p:spPr>
        <p:txBody>
          <a:bodyPr/>
          <a:lstStyle/>
          <a:p>
            <a:r>
              <a:t>Click to edit Master title style</a:t>
            </a:r>
          </a:p>
        </p:txBody>
      </p:sp>
      <p:sp>
        <p:nvSpPr>
          <p:cNvPr id="3" name="Content Placeholder 2"/>
          <p:cNvSpPr>
            <a:spLocks noGrp="1"/>
          </p:cNvSpPr>
          <p:nvPr>
            <p:ph sz="half" idx="1"/>
          </p:nvPr>
        </p:nvSpPr>
        <p:spPr>
          <a:xfrm>
            <a:off x="3609543" y="4334938"/>
            <a:ext cx="11013332" cy="9934223"/>
          </a:xfrm>
        </p:spPr>
        <p:txBody>
          <a:bodyPr>
            <a:normAutofit/>
          </a:bodyPr>
          <a:lstStyle>
            <a:lvl1pPr>
              <a:defRPr sz="35515"/>
            </a:lvl1pPr>
            <a:lvl2pPr>
              <a:defRPr sz="31961"/>
            </a:lvl2pPr>
            <a:lvl3pPr>
              <a:defRPr sz="28405"/>
            </a:lvl3pPr>
            <a:lvl4pPr>
              <a:defRPr sz="24859"/>
            </a:lvl4pPr>
            <a:lvl5pPr>
              <a:defRPr sz="24859"/>
            </a:lvl5pPr>
            <a:lvl6pPr>
              <a:defRPr sz="24859"/>
            </a:lvl6pPr>
            <a:lvl7pPr>
              <a:defRPr sz="24859"/>
            </a:lvl7pPr>
            <a:lvl8pPr>
              <a:defRPr sz="24859"/>
            </a:lvl8pPr>
            <a:lvl9pPr>
              <a:defRPr sz="24859"/>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Content Placeholder 3"/>
          <p:cNvSpPr>
            <a:spLocks noGrp="1"/>
          </p:cNvSpPr>
          <p:nvPr>
            <p:ph sz="half" idx="2"/>
          </p:nvPr>
        </p:nvSpPr>
        <p:spPr>
          <a:xfrm>
            <a:off x="15352753" y="4334938"/>
            <a:ext cx="11020557" cy="9934223"/>
          </a:xfrm>
        </p:spPr>
        <p:txBody>
          <a:bodyPr>
            <a:normAutofit/>
          </a:bodyPr>
          <a:lstStyle>
            <a:lvl1pPr>
              <a:defRPr sz="35515"/>
            </a:lvl1pPr>
            <a:lvl2pPr>
              <a:defRPr sz="31961"/>
            </a:lvl2pPr>
            <a:lvl3pPr>
              <a:defRPr sz="28405"/>
            </a:lvl3pPr>
            <a:lvl4pPr>
              <a:defRPr sz="24859"/>
            </a:lvl4pPr>
            <a:lvl5pPr>
              <a:defRPr sz="24859"/>
            </a:lvl5pPr>
            <a:lvl6pPr>
              <a:defRPr sz="24859"/>
            </a:lvl6pPr>
            <a:lvl7pPr>
              <a:defRPr sz="24859"/>
            </a:lvl7pPr>
            <a:lvl8pPr>
              <a:defRPr sz="24859"/>
            </a:lvl8pPr>
            <a:lvl9pPr>
              <a:defRPr sz="24859"/>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5" name="Date Placeholder 4"/>
          <p:cNvSpPr>
            <a:spLocks noGrp="1"/>
          </p:cNvSpPr>
          <p:nvPr>
            <p:ph type="dt" sz="half" idx="10"/>
          </p:nvPr>
        </p:nvSpPr>
        <p:spPr/>
        <p:txBody>
          <a:bodyPr/>
          <a:lstStyle/>
          <a:p>
            <a:fld id="{83829175-527E-46A3-863C-1BB1F163B849}" type="datetimeFigureOut">
              <a:rPr lang="en-US"/>
              <a:t>4/13/2017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09540" y="1264359"/>
            <a:ext cx="22763773" cy="2709333"/>
          </a:xfrm>
        </p:spPr>
        <p:txBody>
          <a:bodyPr/>
          <a:lstStyle>
            <a:lvl1pPr>
              <a:defRPr/>
            </a:lvl1pPr>
          </a:lstStyle>
          <a:p>
            <a:r>
              <a:t>Click to edit Master title style</a:t>
            </a:r>
          </a:p>
        </p:txBody>
      </p:sp>
      <p:sp>
        <p:nvSpPr>
          <p:cNvPr id="3" name="Text Placeholder 2"/>
          <p:cNvSpPr>
            <a:spLocks noGrp="1"/>
          </p:cNvSpPr>
          <p:nvPr>
            <p:ph type="body" idx="1"/>
          </p:nvPr>
        </p:nvSpPr>
        <p:spPr>
          <a:xfrm>
            <a:off x="3609543" y="4334938"/>
            <a:ext cx="11013332" cy="1806223"/>
          </a:xfrm>
        </p:spPr>
        <p:txBody>
          <a:bodyPr anchor="ctr"/>
          <a:lstStyle>
            <a:lvl1pPr marL="0" indent="0">
              <a:spcBef>
                <a:spcPts val="0"/>
              </a:spcBef>
              <a:buNone/>
              <a:defRPr sz="42616" b="0"/>
            </a:lvl1pPr>
            <a:lvl2pPr marL="8118388" indent="0">
              <a:buNone/>
              <a:defRPr sz="35515" b="1"/>
            </a:lvl2pPr>
            <a:lvl3pPr marL="16236775" indent="0">
              <a:buNone/>
              <a:defRPr sz="31961" b="1"/>
            </a:lvl3pPr>
            <a:lvl4pPr marL="24355159" indent="0">
              <a:buNone/>
              <a:defRPr sz="28405" b="1"/>
            </a:lvl4pPr>
            <a:lvl5pPr marL="32473559" indent="0">
              <a:buNone/>
              <a:defRPr sz="28405" b="1"/>
            </a:lvl5pPr>
            <a:lvl6pPr marL="40591944" indent="0">
              <a:buNone/>
              <a:defRPr sz="28405" b="1"/>
            </a:lvl6pPr>
            <a:lvl7pPr marL="48710330" indent="0">
              <a:buNone/>
              <a:defRPr sz="28405" b="1"/>
            </a:lvl7pPr>
            <a:lvl8pPr marL="51206400" indent="0">
              <a:buNone/>
              <a:defRPr sz="28405" b="1"/>
            </a:lvl8pPr>
            <a:lvl9pPr marL="51206400" indent="0">
              <a:buNone/>
              <a:defRPr sz="28405" b="1"/>
            </a:lvl9pPr>
          </a:lstStyle>
          <a:p>
            <a:pPr lvl="0"/>
            <a:r>
              <a:t>Click to edit Master text styles</a:t>
            </a:r>
          </a:p>
        </p:txBody>
      </p:sp>
      <p:sp>
        <p:nvSpPr>
          <p:cNvPr id="4" name="Content Placeholder 3"/>
          <p:cNvSpPr>
            <a:spLocks noGrp="1"/>
          </p:cNvSpPr>
          <p:nvPr>
            <p:ph sz="half" idx="2"/>
          </p:nvPr>
        </p:nvSpPr>
        <p:spPr>
          <a:xfrm>
            <a:off x="3609543" y="6321784"/>
            <a:ext cx="11013332" cy="7947377"/>
          </a:xfrm>
        </p:spPr>
        <p:txBody>
          <a:bodyPr>
            <a:normAutofit/>
          </a:bodyPr>
          <a:lstStyle>
            <a:lvl1pPr>
              <a:defRPr sz="35515"/>
            </a:lvl1pPr>
            <a:lvl2pPr>
              <a:defRPr sz="31961"/>
            </a:lvl2pPr>
            <a:lvl3pPr>
              <a:defRPr sz="28405"/>
            </a:lvl3pPr>
            <a:lvl4pPr>
              <a:defRPr sz="24859"/>
            </a:lvl4pPr>
            <a:lvl5pPr>
              <a:defRPr sz="24859"/>
            </a:lvl5pPr>
            <a:lvl6pPr>
              <a:defRPr sz="24859" baseline="0"/>
            </a:lvl6pPr>
            <a:lvl7pPr>
              <a:defRPr sz="24859" baseline="0"/>
            </a:lvl7pPr>
            <a:lvl8pPr>
              <a:defRPr sz="24859" baseline="0"/>
            </a:lvl8pPr>
            <a:lvl9pPr>
              <a:defRPr sz="24859"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5" name="Text Placeholder 4"/>
          <p:cNvSpPr>
            <a:spLocks noGrp="1"/>
          </p:cNvSpPr>
          <p:nvPr>
            <p:ph type="body" sz="quarter" idx="3"/>
          </p:nvPr>
        </p:nvSpPr>
        <p:spPr>
          <a:xfrm>
            <a:off x="15359983" y="4334938"/>
            <a:ext cx="11013332" cy="1806223"/>
          </a:xfrm>
        </p:spPr>
        <p:txBody>
          <a:bodyPr anchor="ctr"/>
          <a:lstStyle>
            <a:lvl1pPr marL="0" indent="0">
              <a:spcBef>
                <a:spcPts val="0"/>
              </a:spcBef>
              <a:buNone/>
              <a:defRPr sz="42616" b="0"/>
            </a:lvl1pPr>
            <a:lvl2pPr marL="8118388" indent="0">
              <a:buNone/>
              <a:defRPr sz="35515" b="1"/>
            </a:lvl2pPr>
            <a:lvl3pPr marL="16236775" indent="0">
              <a:buNone/>
              <a:defRPr sz="31961" b="1"/>
            </a:lvl3pPr>
            <a:lvl4pPr marL="24355159" indent="0">
              <a:buNone/>
              <a:defRPr sz="28405" b="1"/>
            </a:lvl4pPr>
            <a:lvl5pPr marL="32473559" indent="0">
              <a:buNone/>
              <a:defRPr sz="28405" b="1"/>
            </a:lvl5pPr>
            <a:lvl6pPr marL="40591944" indent="0">
              <a:buNone/>
              <a:defRPr sz="28405" b="1"/>
            </a:lvl6pPr>
            <a:lvl7pPr marL="48710330" indent="0">
              <a:buNone/>
              <a:defRPr sz="28405" b="1"/>
            </a:lvl7pPr>
            <a:lvl8pPr marL="51206400" indent="0">
              <a:buNone/>
              <a:defRPr sz="28405" b="1"/>
            </a:lvl8pPr>
            <a:lvl9pPr marL="51206400" indent="0">
              <a:buNone/>
              <a:defRPr sz="28405" b="1"/>
            </a:lvl9pPr>
          </a:lstStyle>
          <a:p>
            <a:pPr lvl="0"/>
            <a:r>
              <a:t>Click to edit Master text styles</a:t>
            </a:r>
          </a:p>
        </p:txBody>
      </p:sp>
      <p:sp>
        <p:nvSpPr>
          <p:cNvPr id="6" name="Content Placeholder 5"/>
          <p:cNvSpPr>
            <a:spLocks noGrp="1"/>
          </p:cNvSpPr>
          <p:nvPr>
            <p:ph sz="quarter" idx="4"/>
          </p:nvPr>
        </p:nvSpPr>
        <p:spPr>
          <a:xfrm>
            <a:off x="15359983" y="6321784"/>
            <a:ext cx="11013332" cy="7947377"/>
          </a:xfrm>
        </p:spPr>
        <p:txBody>
          <a:bodyPr>
            <a:normAutofit/>
          </a:bodyPr>
          <a:lstStyle>
            <a:lvl1pPr>
              <a:defRPr sz="35515"/>
            </a:lvl1pPr>
            <a:lvl2pPr>
              <a:defRPr sz="31961"/>
            </a:lvl2pPr>
            <a:lvl3pPr>
              <a:defRPr sz="28405"/>
            </a:lvl3pPr>
            <a:lvl4pPr>
              <a:defRPr sz="24859"/>
            </a:lvl4pPr>
            <a:lvl5pPr>
              <a:defRPr sz="24859"/>
            </a:lvl5pPr>
            <a:lvl6pPr>
              <a:defRPr sz="24859"/>
            </a:lvl6pPr>
            <a:lvl7pPr>
              <a:defRPr sz="24859"/>
            </a:lvl7pPr>
            <a:lvl8pPr>
              <a:defRPr sz="24859"/>
            </a:lvl8pPr>
            <a:lvl9pPr>
              <a:defRPr sz="24859"/>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7" name="Date Placeholder 6"/>
          <p:cNvSpPr>
            <a:spLocks noGrp="1"/>
          </p:cNvSpPr>
          <p:nvPr>
            <p:ph type="dt" sz="half" idx="10"/>
          </p:nvPr>
        </p:nvSpPr>
        <p:spPr/>
        <p:txBody>
          <a:bodyPr/>
          <a:lstStyle/>
          <a:p>
            <a:fld id="{83829175-527E-46A3-863C-1BB1F163B849}" type="datetimeFigureOut">
              <a:rPr lang="en-US"/>
              <a:t>4/13/2017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83829175-527E-46A3-863C-1BB1F163B849}" type="datetimeFigureOut">
              <a:rPr lang="en-US"/>
              <a:t>4/13/2017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4/13/2017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3558" y="6141161"/>
            <a:ext cx="7768588" cy="4560711"/>
          </a:xfrm>
        </p:spPr>
        <p:txBody>
          <a:bodyPr anchor="b">
            <a:normAutofit/>
          </a:bodyPr>
          <a:lstStyle>
            <a:lvl1pPr algn="l">
              <a:defRPr sz="56823" b="0"/>
            </a:lvl1pPr>
          </a:lstStyle>
          <a:p>
            <a:r>
              <a:t>Click to edit Master title style</a:t>
            </a:r>
          </a:p>
        </p:txBody>
      </p:sp>
      <p:sp>
        <p:nvSpPr>
          <p:cNvPr id="3" name="Content Placeholder 2"/>
          <p:cNvSpPr>
            <a:spLocks noGrp="1"/>
          </p:cNvSpPr>
          <p:nvPr>
            <p:ph idx="1"/>
          </p:nvPr>
        </p:nvSpPr>
        <p:spPr>
          <a:xfrm>
            <a:off x="12281448" y="1986847"/>
            <a:ext cx="14633860" cy="12282311"/>
          </a:xfrm>
        </p:spPr>
        <p:txBody>
          <a:bodyPr>
            <a:normAutofit/>
          </a:bodyPr>
          <a:lstStyle>
            <a:lvl1pPr>
              <a:defRPr sz="35515"/>
            </a:lvl1pPr>
            <a:lvl2pPr>
              <a:defRPr sz="31961"/>
            </a:lvl2pPr>
            <a:lvl3pPr>
              <a:defRPr sz="28405"/>
            </a:lvl3pPr>
            <a:lvl4pPr>
              <a:defRPr sz="24859"/>
            </a:lvl4pPr>
            <a:lvl5pPr>
              <a:defRPr sz="24859"/>
            </a:lvl5pPr>
            <a:lvl6pPr>
              <a:defRPr sz="24859"/>
            </a:lvl6pPr>
            <a:lvl7pPr>
              <a:defRPr sz="24859"/>
            </a:lvl7pPr>
            <a:lvl8pPr>
              <a:defRPr sz="24859"/>
            </a:lvl8pPr>
            <a:lvl9pPr>
              <a:defRPr sz="24859"/>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Text Placeholder 3"/>
          <p:cNvSpPr>
            <a:spLocks noGrp="1"/>
          </p:cNvSpPr>
          <p:nvPr>
            <p:ph type="body" sz="half" idx="2"/>
          </p:nvPr>
        </p:nvSpPr>
        <p:spPr>
          <a:xfrm>
            <a:off x="1983558" y="11017956"/>
            <a:ext cx="7768588" cy="3251200"/>
          </a:xfrm>
        </p:spPr>
        <p:txBody>
          <a:bodyPr>
            <a:normAutofit/>
          </a:bodyPr>
          <a:lstStyle>
            <a:lvl1pPr marL="0" indent="0">
              <a:spcBef>
                <a:spcPts val="10657"/>
              </a:spcBef>
              <a:buNone/>
              <a:defRPr sz="28405"/>
            </a:lvl1pPr>
            <a:lvl2pPr marL="8118388" indent="0">
              <a:buNone/>
              <a:defRPr sz="21303"/>
            </a:lvl2pPr>
            <a:lvl3pPr marL="16236775" indent="0">
              <a:buNone/>
              <a:defRPr sz="17761"/>
            </a:lvl3pPr>
            <a:lvl4pPr marL="24355159" indent="0">
              <a:buNone/>
              <a:defRPr sz="15982"/>
            </a:lvl4pPr>
            <a:lvl5pPr marL="32473559" indent="0">
              <a:buNone/>
              <a:defRPr sz="15982"/>
            </a:lvl5pPr>
            <a:lvl6pPr marL="40591944" indent="0">
              <a:buNone/>
              <a:defRPr sz="15982"/>
            </a:lvl6pPr>
            <a:lvl7pPr marL="48710330" indent="0">
              <a:buNone/>
              <a:defRPr sz="15982"/>
            </a:lvl7pPr>
            <a:lvl8pPr marL="51206400" indent="0">
              <a:buNone/>
              <a:defRPr sz="15982"/>
            </a:lvl8pPr>
            <a:lvl9pPr marL="51206400" indent="0">
              <a:buNone/>
              <a:defRPr sz="15982"/>
            </a:lvl9pPr>
          </a:lstStyle>
          <a:p>
            <a:pPr lvl="0"/>
            <a:r>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4/13/2017</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0786" y="1087502"/>
            <a:ext cx="15710313" cy="14077243"/>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83558" y="6141161"/>
            <a:ext cx="7768588" cy="4560711"/>
          </a:xfrm>
        </p:spPr>
        <p:txBody>
          <a:bodyPr anchor="b">
            <a:normAutofit/>
          </a:bodyPr>
          <a:lstStyle>
            <a:lvl1pPr algn="l">
              <a:defRPr sz="56823" b="0"/>
            </a:lvl1pPr>
          </a:lstStyle>
          <a:p>
            <a:r>
              <a:t>Click to edit Master title style</a:t>
            </a:r>
          </a:p>
        </p:txBody>
      </p:sp>
      <p:sp>
        <p:nvSpPr>
          <p:cNvPr id="3" name="Picture Placeholder 2"/>
          <p:cNvSpPr>
            <a:spLocks noGrp="1"/>
          </p:cNvSpPr>
          <p:nvPr>
            <p:ph type="pic" idx="1"/>
          </p:nvPr>
        </p:nvSpPr>
        <p:spPr>
          <a:xfrm>
            <a:off x="13004111" y="1983076"/>
            <a:ext cx="13911198" cy="12286080"/>
          </a:xfrm>
          <a:solidFill>
            <a:schemeClr val="bg2"/>
          </a:solidFill>
        </p:spPr>
        <p:txBody>
          <a:bodyPr tIns="914400">
            <a:normAutofit/>
          </a:bodyPr>
          <a:lstStyle>
            <a:lvl1pPr marL="0" indent="0" algn="ctr">
              <a:buNone/>
              <a:defRPr sz="42616"/>
            </a:lvl1pPr>
            <a:lvl2pPr marL="8118388" indent="0">
              <a:buNone/>
              <a:defRPr sz="49721"/>
            </a:lvl2pPr>
            <a:lvl3pPr marL="16236775" indent="0">
              <a:buNone/>
              <a:defRPr sz="42616"/>
            </a:lvl3pPr>
            <a:lvl4pPr marL="24355159" indent="0">
              <a:buNone/>
              <a:defRPr sz="35515"/>
            </a:lvl4pPr>
            <a:lvl5pPr marL="32473559" indent="0">
              <a:buNone/>
              <a:defRPr sz="35515"/>
            </a:lvl5pPr>
            <a:lvl6pPr marL="40591944" indent="0">
              <a:buNone/>
              <a:defRPr sz="35515"/>
            </a:lvl6pPr>
            <a:lvl7pPr marL="48710330" indent="0">
              <a:buNone/>
              <a:defRPr sz="35515"/>
            </a:lvl7pPr>
            <a:lvl8pPr marL="51206400" indent="0">
              <a:buNone/>
              <a:defRPr sz="35515"/>
            </a:lvl8pPr>
            <a:lvl9pPr marL="51206400" indent="0">
              <a:buNone/>
              <a:defRPr sz="35515"/>
            </a:lvl9pPr>
          </a:lstStyle>
          <a:p>
            <a:endParaRPr/>
          </a:p>
        </p:txBody>
      </p:sp>
      <p:sp>
        <p:nvSpPr>
          <p:cNvPr id="4" name="Text Placeholder 3"/>
          <p:cNvSpPr>
            <a:spLocks noGrp="1"/>
          </p:cNvSpPr>
          <p:nvPr>
            <p:ph type="body" sz="half" idx="2"/>
          </p:nvPr>
        </p:nvSpPr>
        <p:spPr>
          <a:xfrm>
            <a:off x="1983558" y="11017956"/>
            <a:ext cx="7768588" cy="3251200"/>
          </a:xfrm>
        </p:spPr>
        <p:txBody>
          <a:bodyPr>
            <a:normAutofit/>
          </a:bodyPr>
          <a:lstStyle>
            <a:lvl1pPr marL="0" indent="0">
              <a:spcBef>
                <a:spcPts val="10657"/>
              </a:spcBef>
              <a:buNone/>
              <a:defRPr sz="28405"/>
            </a:lvl1pPr>
            <a:lvl2pPr marL="8118388" indent="0">
              <a:buNone/>
              <a:defRPr sz="21303"/>
            </a:lvl2pPr>
            <a:lvl3pPr marL="16236775" indent="0">
              <a:buNone/>
              <a:defRPr sz="17761"/>
            </a:lvl3pPr>
            <a:lvl4pPr marL="24355159" indent="0">
              <a:buNone/>
              <a:defRPr sz="15982"/>
            </a:lvl4pPr>
            <a:lvl5pPr marL="32473559" indent="0">
              <a:buNone/>
              <a:defRPr sz="15982"/>
            </a:lvl5pPr>
            <a:lvl6pPr marL="40591944" indent="0">
              <a:buNone/>
              <a:defRPr sz="15982"/>
            </a:lvl6pPr>
            <a:lvl7pPr marL="48710330" indent="0">
              <a:buNone/>
              <a:defRPr sz="15982"/>
            </a:lvl7pPr>
            <a:lvl8pPr marL="51206400" indent="0">
              <a:buNone/>
              <a:defRPr sz="15982"/>
            </a:lvl8pPr>
            <a:lvl9pPr marL="51206400" indent="0">
              <a:buNone/>
              <a:defRPr sz="15982"/>
            </a:lvl9pPr>
          </a:lstStyle>
          <a:p>
            <a:pPr lvl="0"/>
            <a:r>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9540" y="1264359"/>
            <a:ext cx="22763773" cy="2709333"/>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3609540" y="4334938"/>
            <a:ext cx="22763773" cy="9934223"/>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20411367" y="14630407"/>
            <a:ext cx="3129771" cy="647227"/>
          </a:xfrm>
          <a:prstGeom prst="rect">
            <a:avLst/>
          </a:prstGeom>
        </p:spPr>
        <p:txBody>
          <a:bodyPr vert="horz" lIns="91440" tIns="45720" rIns="91440" bIns="45720" rtlCol="0" anchor="ctr"/>
          <a:lstStyle>
            <a:lvl1pPr algn="r">
              <a:defRPr sz="17761">
                <a:solidFill>
                  <a:schemeClr val="tx1"/>
                </a:solidFill>
              </a:defRPr>
            </a:lvl1pPr>
          </a:lstStyle>
          <a:p>
            <a:fld id="{83829175-527E-46A3-863C-1BB1F163B849}" type="datetimeFigureOut">
              <a:rPr lang="en-US"/>
              <a:pPr/>
              <a:t>4/13/2017</a:t>
            </a:fld>
            <a:endParaRPr/>
          </a:p>
        </p:txBody>
      </p:sp>
      <p:sp>
        <p:nvSpPr>
          <p:cNvPr id="5" name="Footer Placeholder 4"/>
          <p:cNvSpPr>
            <a:spLocks noGrp="1"/>
          </p:cNvSpPr>
          <p:nvPr>
            <p:ph type="ftr" sz="quarter" idx="3"/>
          </p:nvPr>
        </p:nvSpPr>
        <p:spPr>
          <a:xfrm>
            <a:off x="3598956" y="14630407"/>
            <a:ext cx="16270420" cy="647227"/>
          </a:xfrm>
          <a:prstGeom prst="rect">
            <a:avLst/>
          </a:prstGeom>
        </p:spPr>
        <p:txBody>
          <a:bodyPr vert="horz" lIns="91440" tIns="45720" rIns="91440" bIns="45720" rtlCol="0" anchor="ctr"/>
          <a:lstStyle>
            <a:lvl1pPr algn="l">
              <a:defRPr sz="17761">
                <a:solidFill>
                  <a:schemeClr val="tx1"/>
                </a:solidFill>
              </a:defRPr>
            </a:lvl1pPr>
          </a:lstStyle>
          <a:p>
            <a:endParaRPr/>
          </a:p>
        </p:txBody>
      </p:sp>
      <p:sp>
        <p:nvSpPr>
          <p:cNvPr id="6" name="Slide Number Placeholder 5"/>
          <p:cNvSpPr>
            <a:spLocks noGrp="1"/>
          </p:cNvSpPr>
          <p:nvPr>
            <p:ph type="sldNum" sz="quarter" idx="4"/>
          </p:nvPr>
        </p:nvSpPr>
        <p:spPr>
          <a:xfrm>
            <a:off x="24024666" y="14630407"/>
            <a:ext cx="2348645" cy="647227"/>
          </a:xfrm>
          <a:prstGeom prst="rect">
            <a:avLst/>
          </a:prstGeom>
        </p:spPr>
        <p:txBody>
          <a:bodyPr vert="horz" lIns="91440" tIns="45720" rIns="91440" bIns="45720" rtlCol="0" anchor="ctr"/>
          <a:lstStyle>
            <a:lvl1pPr algn="r">
              <a:defRPr sz="17761">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6236775" rtl="0" eaLnBrk="1" latinLnBrk="0" hangingPunct="1">
        <a:lnSpc>
          <a:spcPct val="90000"/>
        </a:lnSpc>
        <a:spcBef>
          <a:spcPct val="0"/>
        </a:spcBef>
        <a:buNone/>
        <a:defRPr sz="56823" kern="1200">
          <a:solidFill>
            <a:schemeClr val="tx1"/>
          </a:solidFill>
          <a:latin typeface="+mj-lt"/>
          <a:ea typeface="+mj-ea"/>
          <a:cs typeface="+mj-cs"/>
        </a:defRPr>
      </a:lvl1pPr>
    </p:titleStyle>
    <p:bodyStyle>
      <a:lvl1pPr marL="3974638" indent="-3974638" algn="l" defTabSz="16236775" rtl="0" eaLnBrk="1" latinLnBrk="0" hangingPunct="1">
        <a:lnSpc>
          <a:spcPct val="90000"/>
        </a:lnSpc>
        <a:spcBef>
          <a:spcPts val="31961"/>
        </a:spcBef>
        <a:buFont typeface="Arial" pitchFamily="34" charset="0"/>
        <a:buChar char="•"/>
        <a:defRPr sz="35515" kern="1200">
          <a:solidFill>
            <a:schemeClr val="tx1"/>
          </a:solidFill>
          <a:latin typeface="+mn-lt"/>
          <a:ea typeface="+mn-ea"/>
          <a:cs typeface="+mn-cs"/>
        </a:defRPr>
      </a:lvl1pPr>
      <a:lvl2pPr marL="8930223" indent="-3974638" algn="l" defTabSz="16236775" rtl="0" eaLnBrk="1" latinLnBrk="0" hangingPunct="1">
        <a:lnSpc>
          <a:spcPct val="90000"/>
        </a:lnSpc>
        <a:spcBef>
          <a:spcPts val="14205"/>
        </a:spcBef>
        <a:buFont typeface="Arial" pitchFamily="34" charset="0"/>
        <a:buChar char="–"/>
        <a:defRPr sz="31961" kern="1200">
          <a:solidFill>
            <a:schemeClr val="tx1"/>
          </a:solidFill>
          <a:latin typeface="+mn-lt"/>
          <a:ea typeface="+mn-ea"/>
          <a:cs typeface="+mn-cs"/>
        </a:defRPr>
      </a:lvl2pPr>
      <a:lvl3pPr marL="13164200" indent="-3044397" algn="l" defTabSz="16236775" rtl="0" eaLnBrk="1" latinLnBrk="0" hangingPunct="1">
        <a:lnSpc>
          <a:spcPct val="90000"/>
        </a:lnSpc>
        <a:spcBef>
          <a:spcPts val="10657"/>
        </a:spcBef>
        <a:buFont typeface="Arial" pitchFamily="34" charset="0"/>
        <a:buChar char="•"/>
        <a:defRPr sz="28405" kern="1200">
          <a:solidFill>
            <a:schemeClr val="tx1"/>
          </a:solidFill>
          <a:latin typeface="+mn-lt"/>
          <a:ea typeface="+mn-ea"/>
          <a:cs typeface="+mn-cs"/>
        </a:defRPr>
      </a:lvl3pPr>
      <a:lvl4pPr marL="17167021" indent="-3072594" algn="l" defTabSz="16236775" rtl="0" eaLnBrk="1" latinLnBrk="0" hangingPunct="1">
        <a:lnSpc>
          <a:spcPct val="90000"/>
        </a:lnSpc>
        <a:spcBef>
          <a:spcPts val="10657"/>
        </a:spcBef>
        <a:buFont typeface="Arial" pitchFamily="34" charset="0"/>
        <a:buChar char="–"/>
        <a:defRPr sz="24859" kern="1200">
          <a:solidFill>
            <a:schemeClr val="tx1"/>
          </a:solidFill>
          <a:latin typeface="+mn-lt"/>
          <a:ea typeface="+mn-ea"/>
          <a:cs typeface="+mn-cs"/>
        </a:defRPr>
      </a:lvl4pPr>
      <a:lvl5pPr marL="21451728" indent="-3072594" algn="l" defTabSz="16236775" rtl="0" eaLnBrk="1" latinLnBrk="0" hangingPunct="1">
        <a:lnSpc>
          <a:spcPct val="90000"/>
        </a:lnSpc>
        <a:spcBef>
          <a:spcPts val="10657"/>
        </a:spcBef>
        <a:buFont typeface="Arial" pitchFamily="34" charset="0"/>
        <a:buChar char="•"/>
        <a:defRPr sz="24859" kern="1200">
          <a:solidFill>
            <a:schemeClr val="tx1"/>
          </a:solidFill>
          <a:latin typeface="+mn-lt"/>
          <a:ea typeface="+mn-ea"/>
          <a:cs typeface="+mn-cs"/>
        </a:defRPr>
      </a:lvl5pPr>
      <a:lvl6pPr marL="25654108" indent="-3084992" algn="l" defTabSz="16236775" rtl="0" eaLnBrk="1" latinLnBrk="0" hangingPunct="1">
        <a:lnSpc>
          <a:spcPct val="90000"/>
        </a:lnSpc>
        <a:spcBef>
          <a:spcPts val="10657"/>
        </a:spcBef>
        <a:buFont typeface="Arial" pitchFamily="34" charset="0"/>
        <a:buChar char="–"/>
        <a:defRPr sz="24859" kern="1200">
          <a:solidFill>
            <a:schemeClr val="tx1"/>
          </a:solidFill>
          <a:latin typeface="+mn-lt"/>
          <a:ea typeface="+mn-ea"/>
          <a:cs typeface="+mn-cs"/>
        </a:defRPr>
      </a:lvl6pPr>
      <a:lvl7pPr marL="29875668" indent="-3084992" algn="l" defTabSz="16236775" rtl="0" eaLnBrk="1" latinLnBrk="0" hangingPunct="1">
        <a:lnSpc>
          <a:spcPct val="90000"/>
        </a:lnSpc>
        <a:spcBef>
          <a:spcPts val="10657"/>
        </a:spcBef>
        <a:buFont typeface="Arial" pitchFamily="34" charset="0"/>
        <a:buChar char="•"/>
        <a:defRPr sz="24859" kern="1200">
          <a:solidFill>
            <a:schemeClr val="tx1"/>
          </a:solidFill>
          <a:latin typeface="+mn-lt"/>
          <a:ea typeface="+mn-ea"/>
          <a:cs typeface="+mn-cs"/>
        </a:defRPr>
      </a:lvl7pPr>
      <a:lvl8pPr marL="34097237" indent="-3084992" algn="l" defTabSz="16236775" rtl="0" eaLnBrk="1" latinLnBrk="0" hangingPunct="1">
        <a:lnSpc>
          <a:spcPct val="90000"/>
        </a:lnSpc>
        <a:spcBef>
          <a:spcPts val="10657"/>
        </a:spcBef>
        <a:buFont typeface="Arial" pitchFamily="34" charset="0"/>
        <a:buChar char="–"/>
        <a:defRPr sz="24859" kern="1200">
          <a:solidFill>
            <a:schemeClr val="tx1"/>
          </a:solidFill>
          <a:latin typeface="+mn-lt"/>
          <a:ea typeface="+mn-ea"/>
          <a:cs typeface="+mn-cs"/>
        </a:defRPr>
      </a:lvl8pPr>
      <a:lvl9pPr marL="38318794" indent="-3084992" algn="l" defTabSz="16236775" rtl="0" eaLnBrk="1" latinLnBrk="0" hangingPunct="1">
        <a:lnSpc>
          <a:spcPct val="90000"/>
        </a:lnSpc>
        <a:spcBef>
          <a:spcPts val="10657"/>
        </a:spcBef>
        <a:buFont typeface="Arial" pitchFamily="34" charset="0"/>
        <a:buChar char="•"/>
        <a:defRPr sz="24859" kern="1200">
          <a:solidFill>
            <a:schemeClr val="tx1"/>
          </a:solidFill>
          <a:latin typeface="+mn-lt"/>
          <a:ea typeface="+mn-ea"/>
          <a:cs typeface="+mn-cs"/>
        </a:defRPr>
      </a:lvl9pPr>
    </p:bodyStyle>
    <p:otherStyle>
      <a:defPPr>
        <a:defRPr/>
      </a:defPPr>
      <a:lvl1pPr marL="0" algn="l" defTabSz="16236775" rtl="0" eaLnBrk="1" latinLnBrk="0" hangingPunct="1">
        <a:defRPr sz="31961" kern="1200">
          <a:solidFill>
            <a:schemeClr val="tx1"/>
          </a:solidFill>
          <a:latin typeface="+mn-lt"/>
          <a:ea typeface="+mn-ea"/>
          <a:cs typeface="+mn-cs"/>
        </a:defRPr>
      </a:lvl1pPr>
      <a:lvl2pPr marL="8118388" algn="l" defTabSz="16236775" rtl="0" eaLnBrk="1" latinLnBrk="0" hangingPunct="1">
        <a:defRPr sz="31961" kern="1200">
          <a:solidFill>
            <a:schemeClr val="tx1"/>
          </a:solidFill>
          <a:latin typeface="+mn-lt"/>
          <a:ea typeface="+mn-ea"/>
          <a:cs typeface="+mn-cs"/>
        </a:defRPr>
      </a:lvl2pPr>
      <a:lvl3pPr marL="16236775" algn="l" defTabSz="16236775" rtl="0" eaLnBrk="1" latinLnBrk="0" hangingPunct="1">
        <a:defRPr sz="31961" kern="1200">
          <a:solidFill>
            <a:schemeClr val="tx1"/>
          </a:solidFill>
          <a:latin typeface="+mn-lt"/>
          <a:ea typeface="+mn-ea"/>
          <a:cs typeface="+mn-cs"/>
        </a:defRPr>
      </a:lvl3pPr>
      <a:lvl4pPr marL="24355159" algn="l" defTabSz="16236775" rtl="0" eaLnBrk="1" latinLnBrk="0" hangingPunct="1">
        <a:defRPr sz="31961" kern="1200">
          <a:solidFill>
            <a:schemeClr val="tx1"/>
          </a:solidFill>
          <a:latin typeface="+mn-lt"/>
          <a:ea typeface="+mn-ea"/>
          <a:cs typeface="+mn-cs"/>
        </a:defRPr>
      </a:lvl4pPr>
      <a:lvl5pPr marL="32473559" algn="l" defTabSz="16236775" rtl="0" eaLnBrk="1" latinLnBrk="0" hangingPunct="1">
        <a:defRPr sz="31961" kern="1200">
          <a:solidFill>
            <a:schemeClr val="tx1"/>
          </a:solidFill>
          <a:latin typeface="+mn-lt"/>
          <a:ea typeface="+mn-ea"/>
          <a:cs typeface="+mn-cs"/>
        </a:defRPr>
      </a:lvl5pPr>
      <a:lvl6pPr marL="40591944" algn="l" defTabSz="16236775" rtl="0" eaLnBrk="1" latinLnBrk="0" hangingPunct="1">
        <a:defRPr sz="31961" kern="1200">
          <a:solidFill>
            <a:schemeClr val="tx1"/>
          </a:solidFill>
          <a:latin typeface="+mn-lt"/>
          <a:ea typeface="+mn-ea"/>
          <a:cs typeface="+mn-cs"/>
        </a:defRPr>
      </a:lvl6pPr>
      <a:lvl7pPr marL="48710330" algn="l" defTabSz="16236775" rtl="0" eaLnBrk="1" latinLnBrk="0" hangingPunct="1">
        <a:defRPr sz="31961" kern="1200">
          <a:solidFill>
            <a:schemeClr val="tx1"/>
          </a:solidFill>
          <a:latin typeface="+mn-lt"/>
          <a:ea typeface="+mn-ea"/>
          <a:cs typeface="+mn-cs"/>
        </a:defRPr>
      </a:lvl7pPr>
      <a:lvl8pPr marL="51206400" algn="l" defTabSz="16236775" rtl="0" eaLnBrk="1" latinLnBrk="0" hangingPunct="1">
        <a:defRPr sz="31961" kern="1200">
          <a:solidFill>
            <a:schemeClr val="tx1"/>
          </a:solidFill>
          <a:latin typeface="+mn-lt"/>
          <a:ea typeface="+mn-ea"/>
          <a:cs typeface="+mn-cs"/>
        </a:defRPr>
      </a:lvl8pPr>
      <a:lvl9pPr marL="51206400" algn="l" defTabSz="16236775" rtl="0" eaLnBrk="1" latinLnBrk="0" hangingPunct="1">
        <a:defRPr sz="31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09625" y="2793226"/>
            <a:ext cx="17493361" cy="7254308"/>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8640425" y="13713696"/>
            <a:ext cx="9906000" cy="2212790"/>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3210" t="6051" b="1647"/>
          <a:stretch/>
        </p:blipFill>
        <p:spPr bwMode="auto">
          <a:xfrm>
            <a:off x="814180" y="967283"/>
            <a:ext cx="1565738" cy="1565999"/>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809625" y="364361"/>
            <a:ext cx="1994072" cy="602922"/>
          </a:xfrm>
          <a:prstGeom prst="rect">
            <a:avLst/>
          </a:prstGeom>
          <a:noFill/>
        </p:spPr>
        <p:txBody>
          <a:bodyPr wrap="none" rtlCol="0">
            <a:spAutoFit/>
          </a:bodyPr>
          <a:lstStyle/>
          <a:p>
            <a:r>
              <a:rPr lang="en-US" sz="3318" dirty="0">
                <a:solidFill>
                  <a:srgbClr val="003300"/>
                </a:solidFill>
              </a:rPr>
              <a:t>Hosted by:</a:t>
            </a:r>
          </a:p>
        </p:txBody>
      </p:sp>
      <p:sp>
        <p:nvSpPr>
          <p:cNvPr id="11" name="TextBox 10"/>
          <p:cNvSpPr txBox="1"/>
          <p:nvPr/>
        </p:nvSpPr>
        <p:spPr>
          <a:xfrm>
            <a:off x="14770455" y="14008041"/>
            <a:ext cx="3869970" cy="1624099"/>
          </a:xfrm>
          <a:prstGeom prst="rect">
            <a:avLst/>
          </a:prstGeom>
          <a:noFill/>
        </p:spPr>
        <p:txBody>
          <a:bodyPr wrap="none" rtlCol="0">
            <a:spAutoFit/>
          </a:bodyPr>
          <a:lstStyle/>
          <a:p>
            <a:r>
              <a:rPr lang="en-US" sz="3318" dirty="0">
                <a:solidFill>
                  <a:srgbClr val="003300"/>
                </a:solidFill>
              </a:rPr>
              <a:t>Facilitated by:</a:t>
            </a:r>
          </a:p>
          <a:p>
            <a:r>
              <a:rPr lang="en-US" sz="3318" dirty="0">
                <a:solidFill>
                  <a:srgbClr val="003300"/>
                </a:solidFill>
              </a:rPr>
              <a:t>Cristy Clouse</a:t>
            </a:r>
          </a:p>
          <a:p>
            <a:r>
              <a:rPr lang="en-US" sz="3318" dirty="0">
                <a:solidFill>
                  <a:srgbClr val="003300"/>
                </a:solidFill>
              </a:rPr>
              <a:t>cristy@pbiscaltac.org</a:t>
            </a:r>
          </a:p>
        </p:txBody>
      </p:sp>
      <p:sp>
        <p:nvSpPr>
          <p:cNvPr id="4" name="Rectangle 3"/>
          <p:cNvSpPr/>
          <p:nvPr/>
        </p:nvSpPr>
        <p:spPr>
          <a:xfrm>
            <a:off x="-257175" y="10477572"/>
            <a:ext cx="20878800" cy="3912481"/>
          </a:xfrm>
          <a:prstGeom prst="rect">
            <a:avLst/>
          </a:prstGeom>
        </p:spPr>
        <p:txBody>
          <a:bodyPr wrap="square">
            <a:spAutoFit/>
          </a:bodyPr>
          <a:lstStyle/>
          <a:p>
            <a:pPr algn="ctr">
              <a:lnSpc>
                <a:spcPct val="107000"/>
              </a:lnSpc>
            </a:pPr>
            <a:r>
              <a:rPr lang="en-US" sz="8000" b="1" i="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“High School &amp; </a:t>
            </a:r>
          </a:p>
          <a:p>
            <a:pPr algn="ctr">
              <a:lnSpc>
                <a:spcPct val="107000"/>
              </a:lnSpc>
            </a:pPr>
            <a:r>
              <a:rPr lang="en-US" sz="8000" b="1" i="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Data-based Decision Making”</a:t>
            </a:r>
          </a:p>
          <a:p>
            <a:pPr algn="ctr">
              <a:lnSpc>
                <a:spcPct val="107000"/>
              </a:lnSpc>
            </a:pPr>
            <a:r>
              <a:rPr lang="en-US" sz="7200"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April 26, 2017</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5" y="11633200"/>
            <a:ext cx="4038600" cy="1606755"/>
          </a:xfrm>
          <a:prstGeom prst="rect">
            <a:avLst/>
          </a:prstGeom>
        </p:spPr>
      </p:pic>
      <p:sp>
        <p:nvSpPr>
          <p:cNvPr id="14" name="Text Box 2"/>
          <p:cNvSpPr txBox="1">
            <a:spLocks noChangeArrowheads="1"/>
          </p:cNvSpPr>
          <p:nvPr/>
        </p:nvSpPr>
        <p:spPr bwMode="auto">
          <a:xfrm>
            <a:off x="18640425" y="2793226"/>
            <a:ext cx="9906000" cy="106783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R="0" algn="ctr">
              <a:lnSpc>
                <a:spcPct val="107000"/>
              </a:lnSpc>
              <a:spcBef>
                <a:spcPts val="0"/>
              </a:spcBef>
              <a:spcAft>
                <a:spcPts val="0"/>
              </a:spcAft>
              <a:buClr>
                <a:schemeClr val="tx2"/>
              </a:buClr>
            </a:pPr>
            <a:r>
              <a:rPr lang="en-US" sz="4000" b="1" cap="all"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4000" b="1" cap="all"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800100" marR="0" indent="-571500">
              <a:lnSpc>
                <a:spcPct val="107000"/>
              </a:lnSpc>
              <a:spcBef>
                <a:spcPts val="0"/>
              </a:spcBef>
              <a:spcAft>
                <a:spcPts val="0"/>
              </a:spcAft>
              <a:buClr>
                <a:schemeClr val="tx2"/>
              </a:buClr>
              <a:buFont typeface="Candara" panose="020E0502030303020204" pitchFamily="34" charset="0"/>
              <a:buChar char="∆"/>
            </a:pPr>
            <a:r>
              <a:rPr lang="en-US" sz="4000" b="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Grounding:</a:t>
            </a:r>
          </a:p>
          <a:p>
            <a:pPr marL="228600" marR="0">
              <a:lnSpc>
                <a:spcPct val="107000"/>
              </a:lnSpc>
              <a:spcBef>
                <a:spcPts val="0"/>
              </a:spcBef>
              <a:spcAft>
                <a:spcPts val="0"/>
              </a:spcAft>
              <a:buClr>
                <a:schemeClr val="tx2"/>
              </a:buClr>
            </a:pPr>
            <a:r>
              <a:rPr lang="en-US" sz="4000" b="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    </a:t>
            </a:r>
            <a:r>
              <a:rPr lang="en-US" sz="4000" i="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High School Data Collection</a:t>
            </a:r>
            <a:endParaRPr lang="en-US" sz="4000" i="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endParaRPr>
          </a:p>
          <a:p>
            <a:pPr marL="800100" marR="0" indent="-571500">
              <a:lnSpc>
                <a:spcPct val="107000"/>
              </a:lnSpc>
              <a:spcBef>
                <a:spcPts val="0"/>
              </a:spcBef>
              <a:spcAft>
                <a:spcPts val="0"/>
              </a:spcAft>
              <a:buClr>
                <a:schemeClr val="tx2"/>
              </a:buClr>
              <a:buFont typeface="Candara" panose="020E0502030303020204" pitchFamily="34" charset="0"/>
              <a:buChar char="∆"/>
            </a:pPr>
            <a:r>
              <a:rPr lang="en-US" sz="4000" b="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9:30-10:30 AM Webinar with Jessica Swain-</a:t>
            </a:r>
            <a:r>
              <a:rPr lang="en-US" sz="4000" b="1" dirty="0" err="1">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Bradway</a:t>
            </a:r>
            <a:r>
              <a:rPr lang="en-US" sz="4000" b="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4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buClr>
                <a:schemeClr val="tx2"/>
              </a:buClr>
            </a:pPr>
            <a:r>
              <a:rPr lang="en-US" sz="4000" i="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   Data for Decision Making in </a:t>
            </a:r>
          </a:p>
          <a:p>
            <a:pPr marL="457200" marR="0">
              <a:lnSpc>
                <a:spcPct val="107000"/>
              </a:lnSpc>
              <a:spcBef>
                <a:spcPts val="0"/>
              </a:spcBef>
              <a:spcAft>
                <a:spcPts val="0"/>
              </a:spcAft>
              <a:buClr>
                <a:schemeClr val="tx2"/>
              </a:buClr>
            </a:pPr>
            <a:r>
              <a:rPr lang="en-US" sz="4000" i="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   </a:t>
            </a:r>
            <a:r>
              <a:rPr lang="en-US" sz="4000" i="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High Schools – An Overview</a:t>
            </a:r>
            <a:endParaRPr lang="en-US" sz="4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indent="-571500">
              <a:lnSpc>
                <a:spcPct val="107000"/>
              </a:lnSpc>
              <a:spcBef>
                <a:spcPts val="0"/>
              </a:spcBef>
              <a:spcAft>
                <a:spcPts val="0"/>
              </a:spcAft>
              <a:buClr>
                <a:schemeClr val="tx2"/>
              </a:buClr>
              <a:buFont typeface="Candara" panose="020E0502030303020204" pitchFamily="34" charset="0"/>
              <a:buChar char="∆"/>
            </a:pPr>
            <a:r>
              <a:rPr lang="en-US" sz="4000" b="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CoP Processing Activity: </a:t>
            </a:r>
            <a:endParaRPr lang="en-US" sz="4000" b="1" dirty="0">
              <a:solidFill>
                <a:schemeClr val="tx2"/>
              </a:solidFill>
              <a:latin typeface="Century Gothic" panose="020B050202020202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buClr>
                <a:schemeClr val="tx2"/>
              </a:buClr>
            </a:pPr>
            <a:r>
              <a:rPr lang="en-US" sz="4000" b="1" i="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    </a:t>
            </a:r>
            <a:r>
              <a:rPr lang="en-US" sz="4000" i="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Precision Statements &amp; Goals</a:t>
            </a:r>
            <a:endParaRPr lang="en-US" sz="4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indent="-571500">
              <a:lnSpc>
                <a:spcPct val="107000"/>
              </a:lnSpc>
              <a:spcBef>
                <a:spcPts val="0"/>
              </a:spcBef>
              <a:spcAft>
                <a:spcPts val="0"/>
              </a:spcAft>
              <a:buClr>
                <a:schemeClr val="tx2"/>
              </a:buClr>
              <a:buFont typeface="Candara" panose="020E0502030303020204" pitchFamily="34" charset="0"/>
              <a:buChar char="∆"/>
            </a:pPr>
            <a:r>
              <a:rPr lang="en-US" sz="4000" b="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12:30 – 1:30 Webinar with Jessica Swain-</a:t>
            </a:r>
            <a:r>
              <a:rPr lang="en-US" sz="4000" b="1" dirty="0" err="1">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Bradway</a:t>
            </a:r>
            <a:r>
              <a:rPr lang="en-US" sz="4000" b="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4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buClr>
                <a:schemeClr val="tx2"/>
              </a:buClr>
            </a:pPr>
            <a:r>
              <a:rPr lang="en-US" sz="4000" i="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   Linking Data, Precision Statements    	and Solutions</a:t>
            </a:r>
            <a:endParaRPr lang="en-US" sz="4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indent="-571500">
              <a:lnSpc>
                <a:spcPct val="107000"/>
              </a:lnSpc>
              <a:spcBef>
                <a:spcPts val="0"/>
              </a:spcBef>
              <a:spcAft>
                <a:spcPts val="0"/>
              </a:spcAft>
              <a:buClr>
                <a:schemeClr val="tx2"/>
              </a:buClr>
              <a:buFont typeface="Candara" panose="020E0502030303020204" pitchFamily="34" charset="0"/>
              <a:buChar char="∆"/>
            </a:pPr>
            <a:r>
              <a:rPr lang="en-US" sz="4000" b="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CoP Processing Activity:  </a:t>
            </a:r>
          </a:p>
          <a:p>
            <a:pPr marL="228600" marR="0">
              <a:lnSpc>
                <a:spcPct val="107000"/>
              </a:lnSpc>
              <a:spcBef>
                <a:spcPts val="0"/>
              </a:spcBef>
              <a:spcAft>
                <a:spcPts val="0"/>
              </a:spcAft>
              <a:buClr>
                <a:schemeClr val="tx2"/>
              </a:buClr>
            </a:pPr>
            <a:r>
              <a:rPr lang="en-US" sz="4000" b="1" i="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    </a:t>
            </a:r>
            <a:r>
              <a:rPr lang="en-US" sz="4000" i="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Solution Plans</a:t>
            </a:r>
          </a:p>
          <a:p>
            <a:pPr marL="228600" marR="0">
              <a:lnSpc>
                <a:spcPct val="107000"/>
              </a:lnSpc>
              <a:spcBef>
                <a:spcPts val="0"/>
              </a:spcBef>
              <a:spcAft>
                <a:spcPts val="0"/>
              </a:spcAft>
              <a:buClr>
                <a:srgbClr val="0000CC"/>
              </a:buCl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809625" y="-177800"/>
            <a:ext cx="18516600" cy="3253839"/>
          </a:xfrm>
          <a:prstGeom prst="rect">
            <a:avLst/>
          </a:prstGeom>
        </p:spPr>
        <p:txBody>
          <a:bodyPr wrap="square">
            <a:spAutoFit/>
          </a:bodyPr>
          <a:lstStyle/>
          <a:p>
            <a:pPr algn="ctr">
              <a:lnSpc>
                <a:spcPct val="107000"/>
              </a:lnSpc>
            </a:pPr>
            <a:r>
              <a:rPr lang="en-US" sz="9600" b="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High School</a:t>
            </a:r>
          </a:p>
          <a:p>
            <a:pPr algn="ctr">
              <a:lnSpc>
                <a:spcPct val="107000"/>
              </a:lnSpc>
            </a:pPr>
            <a:r>
              <a:rPr lang="en-US" sz="9600" b="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Community of Practice #4</a:t>
            </a:r>
            <a:endParaRPr lang="en-US" sz="9600" dirty="0">
              <a:solidFill>
                <a:schemeClr val="tx2"/>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9211013" y="1334676"/>
            <a:ext cx="8764823" cy="1673087"/>
          </a:xfrm>
          <a:prstGeom prst="rect">
            <a:avLst/>
          </a:prstGeom>
        </p:spPr>
        <p:txBody>
          <a:bodyPr wrap="square">
            <a:spAutoFit/>
          </a:bodyPr>
          <a:lstStyle/>
          <a:p>
            <a:pPr algn="ctr">
              <a:lnSpc>
                <a:spcPct val="107000"/>
              </a:lnSpc>
            </a:pPr>
            <a:r>
              <a:rPr lang="en-US" sz="9600" b="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AGENDA</a:t>
            </a:r>
            <a:endParaRPr lang="en-US" sz="9600" dirty="0">
              <a:solidFill>
                <a:schemeClr val="tx2"/>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1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139430"/>
            <a:ext cx="28898850" cy="3168337"/>
          </a:xfrm>
          <a:noFill/>
        </p:spPr>
        <p:txBody>
          <a:bodyPr>
            <a:noAutofit/>
          </a:bodyPr>
          <a:lstStyle/>
          <a:p>
            <a:pPr algn="ctr"/>
            <a:r>
              <a:rPr lang="en-US" altLang="en-US" sz="9600" b="1" dirty="0">
                <a:ln w="3175" cmpd="sng">
                  <a:solidFill>
                    <a:sysClr val="windowText" lastClr="000000"/>
                  </a:solidFill>
                </a:ln>
                <a:solidFill>
                  <a:srgbClr val="002060"/>
                </a:solidFill>
                <a:latin typeface="Eras Demi ITC" panose="020B0805030504020804" pitchFamily="34" charset="0"/>
              </a:rPr>
              <a:t>Create a Precision Statement</a:t>
            </a:r>
            <a:br>
              <a:rPr lang="en-US" altLang="en-US" dirty="0"/>
            </a:br>
            <a:r>
              <a:rPr lang="en-US" altLang="en-US" sz="7585" dirty="0">
                <a:solidFill>
                  <a:srgbClr val="002060"/>
                </a:solidFill>
              </a:rPr>
              <a:t>Data Scenario: </a:t>
            </a:r>
            <a:r>
              <a:rPr lang="en-US" altLang="en-US" sz="7585" b="1" dirty="0">
                <a:solidFill>
                  <a:schemeClr val="tx1">
                    <a:lumMod val="75000"/>
                  </a:schemeClr>
                </a:solidFill>
              </a:rPr>
              <a:t>Behavior/Office Discipline Referrals</a:t>
            </a:r>
          </a:p>
        </p:txBody>
      </p:sp>
      <p:pic>
        <p:nvPicPr>
          <p:cNvPr id="16" name="Picture 15"/>
          <p:cNvPicPr>
            <a:picLocks noChangeAspect="1"/>
          </p:cNvPicPr>
          <p:nvPr/>
        </p:nvPicPr>
        <p:blipFill>
          <a:blip r:embed="rId3"/>
          <a:stretch>
            <a:fillRect/>
          </a:stretch>
        </p:blipFill>
        <p:spPr>
          <a:xfrm>
            <a:off x="289978" y="3427126"/>
            <a:ext cx="7117629" cy="5534962"/>
          </a:xfrm>
          <a:prstGeom prst="rect">
            <a:avLst/>
          </a:prstGeom>
        </p:spPr>
      </p:pic>
      <p:pic>
        <p:nvPicPr>
          <p:cNvPr id="17" name="Picture 16"/>
          <p:cNvPicPr>
            <a:picLocks noChangeAspect="1"/>
          </p:cNvPicPr>
          <p:nvPr/>
        </p:nvPicPr>
        <p:blipFill>
          <a:blip r:embed="rId4"/>
          <a:stretch>
            <a:fillRect/>
          </a:stretch>
        </p:blipFill>
        <p:spPr>
          <a:xfrm>
            <a:off x="7761043" y="3328084"/>
            <a:ext cx="10337985" cy="12762016"/>
          </a:xfrm>
          <a:prstGeom prst="rect">
            <a:avLst/>
          </a:prstGeom>
        </p:spPr>
      </p:pic>
      <p:pic>
        <p:nvPicPr>
          <p:cNvPr id="18" name="Picture 17"/>
          <p:cNvPicPr>
            <a:picLocks noChangeAspect="1"/>
          </p:cNvPicPr>
          <p:nvPr/>
        </p:nvPicPr>
        <p:blipFill>
          <a:blip r:embed="rId5"/>
          <a:stretch>
            <a:fillRect/>
          </a:stretch>
        </p:blipFill>
        <p:spPr>
          <a:xfrm>
            <a:off x="18452464" y="3328084"/>
            <a:ext cx="9886732" cy="12830675"/>
          </a:xfrm>
          <a:prstGeom prst="rect">
            <a:avLst/>
          </a:prstGeom>
        </p:spPr>
      </p:pic>
      <p:sp>
        <p:nvSpPr>
          <p:cNvPr id="2" name="Rectangle 1"/>
          <p:cNvSpPr/>
          <p:nvPr/>
        </p:nvSpPr>
        <p:spPr>
          <a:xfrm>
            <a:off x="15872389" y="9347200"/>
            <a:ext cx="1692566" cy="461665"/>
          </a:xfrm>
          <a:prstGeom prst="rect">
            <a:avLst/>
          </a:prstGeom>
          <a:noFill/>
        </p:spPr>
        <p:txBody>
          <a:bodyPr wrap="square" lIns="91440" tIns="45720" rIns="91440" bIns="45720">
            <a:spAutoFit/>
          </a:bodyPr>
          <a:lstStyle/>
          <a:p>
            <a:pPr algn="ctr"/>
            <a:endParaRPr lang="en-US" sz="16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20240625" y="15595600"/>
            <a:ext cx="506870" cy="400110"/>
          </a:xfrm>
          <a:prstGeom prst="rect">
            <a:avLst/>
          </a:prstGeom>
          <a:solidFill>
            <a:schemeClr val="bg1"/>
          </a:solidFill>
        </p:spPr>
        <p:txBody>
          <a:bodyPr wrap="none" lIns="91440" tIns="45720" rIns="91440" bIns="45720">
            <a:spAutoFit/>
          </a:bodyPr>
          <a:lstStyle/>
          <a:p>
            <a:pPr algn="ctr"/>
            <a:r>
              <a:rPr lang="en-US" sz="2000" b="0" cap="none" spc="0" dirty="0">
                <a:ln w="0"/>
                <a:solidFill>
                  <a:srgbClr val="002060"/>
                </a:solidFill>
                <a:effectLst>
                  <a:outerShdw blurRad="38100" dist="25400" dir="5400000" algn="ctr" rotWithShape="0">
                    <a:srgbClr val="6E747A">
                      <a:alpha val="43000"/>
                    </a:srgbClr>
                  </a:outerShdw>
                </a:effectLst>
              </a:rPr>
              <a:t>9th</a:t>
            </a:r>
          </a:p>
        </p:txBody>
      </p:sp>
      <p:sp>
        <p:nvSpPr>
          <p:cNvPr id="8" name="Rectangle 7"/>
          <p:cNvSpPr/>
          <p:nvPr/>
        </p:nvSpPr>
        <p:spPr>
          <a:xfrm>
            <a:off x="22679026" y="15595600"/>
            <a:ext cx="762000" cy="400110"/>
          </a:xfrm>
          <a:prstGeom prst="rect">
            <a:avLst/>
          </a:prstGeom>
          <a:solidFill>
            <a:schemeClr val="bg1"/>
          </a:solidFill>
        </p:spPr>
        <p:txBody>
          <a:bodyPr wrap="square" lIns="91440" tIns="45720" rIns="91440" bIns="45720">
            <a:spAutoFit/>
          </a:bodyPr>
          <a:lstStyle/>
          <a:p>
            <a:pPr algn="ctr"/>
            <a:r>
              <a:rPr lang="en-US" sz="2000" b="0" cap="none" spc="0" dirty="0">
                <a:ln w="0"/>
                <a:solidFill>
                  <a:srgbClr val="002060"/>
                </a:solidFill>
                <a:effectLst>
                  <a:outerShdw blurRad="38100" dist="25400" dir="5400000" algn="ctr" rotWithShape="0">
                    <a:srgbClr val="6E747A">
                      <a:alpha val="43000"/>
                    </a:srgbClr>
                  </a:outerShdw>
                </a:effectLst>
              </a:rPr>
              <a:t>10th</a:t>
            </a:r>
          </a:p>
        </p:txBody>
      </p:sp>
      <p:sp>
        <p:nvSpPr>
          <p:cNvPr id="9" name="Rectangle 8"/>
          <p:cNvSpPr/>
          <p:nvPr/>
        </p:nvSpPr>
        <p:spPr>
          <a:xfrm>
            <a:off x="25626245" y="15595600"/>
            <a:ext cx="647934" cy="400110"/>
          </a:xfrm>
          <a:prstGeom prst="rect">
            <a:avLst/>
          </a:prstGeom>
          <a:solidFill>
            <a:schemeClr val="bg1"/>
          </a:solidFill>
        </p:spPr>
        <p:txBody>
          <a:bodyPr wrap="none" lIns="91440" tIns="45720" rIns="91440" bIns="45720">
            <a:spAutoFit/>
          </a:bodyPr>
          <a:lstStyle/>
          <a:p>
            <a:pPr algn="ctr"/>
            <a:r>
              <a:rPr lang="en-US" sz="2000" dirty="0">
                <a:ln w="0"/>
                <a:solidFill>
                  <a:srgbClr val="002060"/>
                </a:solidFill>
                <a:effectLst>
                  <a:outerShdw blurRad="38100" dist="25400" dir="5400000" algn="ctr" rotWithShape="0">
                    <a:srgbClr val="6E747A">
                      <a:alpha val="43000"/>
                    </a:srgbClr>
                  </a:outerShdw>
                </a:effectLst>
              </a:rPr>
              <a:t>11</a:t>
            </a:r>
            <a:r>
              <a:rPr lang="en-US" sz="2000" b="0" cap="none" spc="0" dirty="0">
                <a:ln w="0"/>
                <a:solidFill>
                  <a:srgbClr val="002060"/>
                </a:solidFill>
                <a:effectLst>
                  <a:outerShdw blurRad="38100" dist="25400" dir="5400000" algn="ctr" rotWithShape="0">
                    <a:srgbClr val="6E747A">
                      <a:alpha val="43000"/>
                    </a:srgbClr>
                  </a:outerShdw>
                </a:effectLst>
              </a:rPr>
              <a:t>th</a:t>
            </a:r>
          </a:p>
        </p:txBody>
      </p:sp>
      <p:pic>
        <p:nvPicPr>
          <p:cNvPr id="10" name="Picture 3" descr="businessman_woman_high_five_hg_clr.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9282907"/>
            <a:ext cx="5376986" cy="651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1609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842" y="3179826"/>
            <a:ext cx="28898850" cy="1283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3"/>
          <p:cNvSpPr>
            <a:spLocks noGrp="1"/>
          </p:cNvSpPr>
          <p:nvPr>
            <p:ph type="title"/>
          </p:nvPr>
        </p:nvSpPr>
        <p:spPr>
          <a:xfrm>
            <a:off x="792712" y="274889"/>
            <a:ext cx="27800094" cy="2709267"/>
          </a:xfrm>
        </p:spPr>
        <p:txBody>
          <a:bodyPr>
            <a:normAutofit/>
          </a:bodyPr>
          <a:lstStyle/>
          <a:p>
            <a:pPr algn="ctr"/>
            <a:r>
              <a:rPr lang="en-US" altLang="en-US" sz="17066" dirty="0">
                <a:solidFill>
                  <a:srgbClr val="002060"/>
                </a:solidFill>
                <a:latin typeface="Eras Demi ITC" panose="020B0805030504020804" pitchFamily="34" charset="0"/>
              </a:rPr>
              <a:t>TIPS Meeting Minutes</a:t>
            </a:r>
          </a:p>
        </p:txBody>
      </p:sp>
      <p:sp>
        <p:nvSpPr>
          <p:cNvPr id="5" name="Right Arrow 4"/>
          <p:cNvSpPr/>
          <p:nvPr/>
        </p:nvSpPr>
        <p:spPr>
          <a:xfrm rot="7336904">
            <a:off x="5067960" y="2849322"/>
            <a:ext cx="3601069" cy="2568786"/>
          </a:xfrm>
          <a:prstGeom prst="rightArrow">
            <a:avLst/>
          </a:prstGeom>
          <a:solidFill>
            <a:srgbClr val="00FFFF"/>
          </a:solidFill>
          <a:ln w="7620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267">
              <a:solidFill>
                <a:srgbClr val="00FFFF"/>
              </a:solidFill>
            </a:endParaRPr>
          </a:p>
        </p:txBody>
      </p:sp>
      <p:sp>
        <p:nvSpPr>
          <p:cNvPr id="6" name="Rounded Rectangle 5"/>
          <p:cNvSpPr/>
          <p:nvPr/>
        </p:nvSpPr>
        <p:spPr>
          <a:xfrm>
            <a:off x="4468010" y="11900132"/>
            <a:ext cx="10923614" cy="2560222"/>
          </a:xfrm>
          <a:prstGeom prst="roundRect">
            <a:avLst/>
          </a:prstGeom>
          <a:solidFill>
            <a:schemeClr val="tx1"/>
          </a:solidFill>
          <a:ln w="76200">
            <a:solidFill>
              <a:srgbClr val="002060"/>
            </a:solidFill>
          </a:ln>
          <a:effectLst>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741" dirty="0">
                <a:solidFill>
                  <a:srgbClr val="002060"/>
                </a:solidFill>
              </a:rPr>
              <a:t>Now add “</a:t>
            </a:r>
            <a:r>
              <a:rPr lang="en-US" sz="4741" b="1" spc="119" dirty="0">
                <a:ln w="13500">
                  <a:solidFill>
                    <a:schemeClr val="accent1">
                      <a:shade val="2500"/>
                      <a:alpha val="6500"/>
                    </a:schemeClr>
                  </a:solidFill>
                  <a:prstDash val="solid"/>
                </a:ln>
                <a:solidFill>
                  <a:srgbClr val="002060"/>
                </a:solidFill>
                <a:effectLst>
                  <a:innerShdw blurRad="50900" dist="38500" dir="13500000">
                    <a:srgbClr val="000000">
                      <a:alpha val="60000"/>
                    </a:srgbClr>
                  </a:innerShdw>
                </a:effectLst>
              </a:rPr>
              <a:t>How Often</a:t>
            </a:r>
            <a:r>
              <a:rPr lang="en-US" sz="4741" dirty="0">
                <a:solidFill>
                  <a:srgbClr val="002060"/>
                </a:solidFill>
              </a:rPr>
              <a:t>” to this precise problem occurs.</a:t>
            </a:r>
          </a:p>
        </p:txBody>
      </p:sp>
      <p:sp>
        <p:nvSpPr>
          <p:cNvPr id="7" name="Right Arrow 6"/>
          <p:cNvSpPr/>
          <p:nvPr/>
        </p:nvSpPr>
        <p:spPr>
          <a:xfrm rot="12046661">
            <a:off x="2914976" y="13294423"/>
            <a:ext cx="4801421" cy="1926590"/>
          </a:xfrm>
          <a:prstGeom prst="rightArrow">
            <a:avLst/>
          </a:prstGeom>
          <a:solidFill>
            <a:srgbClr val="00FFFF"/>
          </a:solidFill>
          <a:ln w="76200">
            <a:solidFill>
              <a:srgbClr val="0E4E5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267">
              <a:solidFill>
                <a:srgbClr val="00FFFF"/>
              </a:solidFill>
            </a:endParaRPr>
          </a:p>
        </p:txBody>
      </p:sp>
      <p:sp>
        <p:nvSpPr>
          <p:cNvPr id="2" name="Rectangle 1"/>
          <p:cNvSpPr/>
          <p:nvPr/>
        </p:nvSpPr>
        <p:spPr>
          <a:xfrm>
            <a:off x="-93351" y="6537588"/>
            <a:ext cx="6559065" cy="2900730"/>
          </a:xfrm>
          <a:prstGeom prst="rect">
            <a:avLst/>
          </a:prstGeom>
        </p:spPr>
        <p:txBody>
          <a:bodyPr wrap="square">
            <a:spAutoFit/>
          </a:bodyPr>
          <a:lstStyle/>
          <a:p>
            <a:pPr marL="831591" lvl="1">
              <a:defRPr/>
            </a:pPr>
            <a:r>
              <a:rPr lang="en-US" sz="2607" dirty="0">
                <a:solidFill>
                  <a:schemeClr val="bg1"/>
                </a:solidFill>
              </a:rPr>
              <a:t>Many 8</a:t>
            </a:r>
            <a:r>
              <a:rPr lang="en-US" sz="2607" baseline="30000" dirty="0">
                <a:solidFill>
                  <a:schemeClr val="bg1"/>
                </a:solidFill>
              </a:rPr>
              <a:t>th</a:t>
            </a:r>
            <a:r>
              <a:rPr lang="en-US" sz="2607" dirty="0">
                <a:solidFill>
                  <a:schemeClr val="bg1"/>
                </a:solidFill>
              </a:rPr>
              <a:t> graders are engaging in Defiance transitioning to fourth period</a:t>
            </a:r>
            <a:r>
              <a:rPr lang="en-US" sz="2607" b="1" i="1" dirty="0">
                <a:solidFill>
                  <a:schemeClr val="bg1"/>
                </a:solidFill>
              </a:rPr>
              <a:t> </a:t>
            </a:r>
            <a:r>
              <a:rPr lang="en-US" sz="2607" dirty="0">
                <a:solidFill>
                  <a:schemeClr val="bg1"/>
                </a:solidFill>
              </a:rPr>
              <a:t>with most of these instances occurring as students are arriving to class from lunchtime</a:t>
            </a:r>
            <a:r>
              <a:rPr lang="en-US" sz="2607" b="1" i="1" dirty="0">
                <a:solidFill>
                  <a:schemeClr val="bg1"/>
                </a:solidFill>
              </a:rPr>
              <a:t> </a:t>
            </a:r>
            <a:r>
              <a:rPr lang="en-US" sz="2607" dirty="0">
                <a:solidFill>
                  <a:schemeClr val="bg1"/>
                </a:solidFill>
              </a:rPr>
              <a:t>because the students want to avoid the upcoming classroom instructional period.</a:t>
            </a:r>
          </a:p>
        </p:txBody>
      </p:sp>
    </p:spTree>
    <p:extLst>
      <p:ext uri="{BB962C8B-B14F-4D97-AF65-F5344CB8AC3E}">
        <p14:creationId xmlns:p14="http://schemas.microsoft.com/office/powerpoint/2010/main" val="3535948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139430"/>
            <a:ext cx="28898850" cy="3168337"/>
          </a:xfrm>
          <a:noFill/>
        </p:spPr>
        <p:txBody>
          <a:bodyPr>
            <a:noAutofit/>
          </a:bodyPr>
          <a:lstStyle/>
          <a:p>
            <a:pPr algn="ctr"/>
            <a:r>
              <a:rPr lang="en-US" altLang="en-US" sz="9600" b="1" dirty="0">
                <a:ln w="3175" cmpd="sng">
                  <a:solidFill>
                    <a:sysClr val="windowText" lastClr="000000"/>
                  </a:solidFill>
                </a:ln>
                <a:solidFill>
                  <a:srgbClr val="002060"/>
                </a:solidFill>
                <a:latin typeface="Eras Demi ITC" panose="020B0805030504020804" pitchFamily="34" charset="0"/>
              </a:rPr>
              <a:t>Create a Precision Statement</a:t>
            </a:r>
            <a:br>
              <a:rPr lang="en-US" altLang="en-US" sz="9600" dirty="0"/>
            </a:br>
            <a:r>
              <a:rPr lang="en-US" altLang="en-US" sz="9600" dirty="0">
                <a:solidFill>
                  <a:srgbClr val="002060"/>
                </a:solidFill>
              </a:rPr>
              <a:t>Data Scenario: </a:t>
            </a:r>
            <a:r>
              <a:rPr lang="en-US" altLang="en-US" sz="9600" b="1" dirty="0">
                <a:solidFill>
                  <a:schemeClr val="tx1">
                    <a:lumMod val="75000"/>
                  </a:schemeClr>
                </a:solidFill>
              </a:rPr>
              <a:t>Academic/Individual Student </a:t>
            </a:r>
          </a:p>
        </p:txBody>
      </p:sp>
      <p:pic>
        <p:nvPicPr>
          <p:cNvPr id="6" name="Picture 5"/>
          <p:cNvPicPr>
            <a:picLocks noChangeAspect="1"/>
          </p:cNvPicPr>
          <p:nvPr/>
        </p:nvPicPr>
        <p:blipFill>
          <a:blip r:embed="rId3"/>
          <a:stretch>
            <a:fillRect/>
          </a:stretch>
        </p:blipFill>
        <p:spPr>
          <a:xfrm>
            <a:off x="942882" y="3202613"/>
            <a:ext cx="7287545" cy="4071445"/>
          </a:xfrm>
          <a:prstGeom prst="rect">
            <a:avLst/>
          </a:prstGeom>
        </p:spPr>
      </p:pic>
      <p:pic>
        <p:nvPicPr>
          <p:cNvPr id="7" name="Picture 6"/>
          <p:cNvPicPr>
            <a:picLocks noChangeAspect="1"/>
          </p:cNvPicPr>
          <p:nvPr/>
        </p:nvPicPr>
        <p:blipFill>
          <a:blip r:embed="rId4"/>
          <a:stretch>
            <a:fillRect/>
          </a:stretch>
        </p:blipFill>
        <p:spPr>
          <a:xfrm>
            <a:off x="937294" y="7486826"/>
            <a:ext cx="7260706" cy="4022363"/>
          </a:xfrm>
          <a:prstGeom prst="rect">
            <a:avLst/>
          </a:prstGeom>
        </p:spPr>
      </p:pic>
      <p:pic>
        <p:nvPicPr>
          <p:cNvPr id="12" name="Picture 11"/>
          <p:cNvPicPr>
            <a:picLocks noChangeAspect="1"/>
          </p:cNvPicPr>
          <p:nvPr/>
        </p:nvPicPr>
        <p:blipFill>
          <a:blip r:embed="rId5"/>
          <a:stretch>
            <a:fillRect/>
          </a:stretch>
        </p:blipFill>
        <p:spPr>
          <a:xfrm>
            <a:off x="937293" y="11721956"/>
            <a:ext cx="7293134" cy="3870178"/>
          </a:xfrm>
          <a:prstGeom prst="rect">
            <a:avLst/>
          </a:prstGeom>
        </p:spPr>
      </p:pic>
      <p:pic>
        <p:nvPicPr>
          <p:cNvPr id="13" name="Picture 12"/>
          <p:cNvPicPr>
            <a:picLocks noChangeAspect="1"/>
          </p:cNvPicPr>
          <p:nvPr/>
        </p:nvPicPr>
        <p:blipFill>
          <a:blip r:embed="rId6"/>
          <a:stretch>
            <a:fillRect/>
          </a:stretch>
        </p:blipFill>
        <p:spPr>
          <a:xfrm>
            <a:off x="8584422" y="3202612"/>
            <a:ext cx="9341759" cy="12297459"/>
          </a:xfrm>
          <a:prstGeom prst="rect">
            <a:avLst/>
          </a:prstGeom>
        </p:spPr>
      </p:pic>
      <p:pic>
        <p:nvPicPr>
          <p:cNvPr id="14" name="Picture 13"/>
          <p:cNvPicPr>
            <a:picLocks noChangeAspect="1"/>
          </p:cNvPicPr>
          <p:nvPr/>
        </p:nvPicPr>
        <p:blipFill>
          <a:blip r:embed="rId7"/>
          <a:stretch>
            <a:fillRect/>
          </a:stretch>
        </p:blipFill>
        <p:spPr>
          <a:xfrm>
            <a:off x="18496076" y="3255190"/>
            <a:ext cx="8888831" cy="12297456"/>
          </a:xfrm>
          <a:prstGeom prst="rect">
            <a:avLst/>
          </a:prstGeom>
        </p:spPr>
      </p:pic>
      <p:pic>
        <p:nvPicPr>
          <p:cNvPr id="8" name="Picture 3" descr="businessman_woman_high_five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498425" y="364303"/>
            <a:ext cx="2328986" cy="282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517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47396" y="286180"/>
            <a:ext cx="16906581" cy="16037357"/>
          </a:xfrm>
          <a:prstGeom prst="ellipse">
            <a:avLst/>
          </a:prstGeom>
          <a:solidFill>
            <a:schemeClr val="tx1"/>
          </a:solidFill>
          <a:ln w="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077" name="Oval 5"/>
          <p:cNvSpPr>
            <a:spLocks noChangeArrowheads="1"/>
          </p:cNvSpPr>
          <p:nvPr/>
        </p:nvSpPr>
        <p:spPr bwMode="auto">
          <a:xfrm>
            <a:off x="12455103" y="10295414"/>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Implement </a:t>
            </a:r>
          </a:p>
          <a:p>
            <a:pPr algn="ctr">
              <a:defRPr/>
            </a:pPr>
            <a:r>
              <a:rPr lang="en-US" sz="3318" dirty="0">
                <a:solidFill>
                  <a:prstClr val="black"/>
                </a:solidFill>
              </a:rPr>
              <a:t>Solution with </a:t>
            </a:r>
          </a:p>
          <a:p>
            <a:pPr algn="ctr">
              <a:defRPr/>
            </a:pPr>
            <a:r>
              <a:rPr lang="en-US" sz="3318" dirty="0">
                <a:solidFill>
                  <a:prstClr val="black"/>
                </a:solidFill>
              </a:rPr>
              <a:t>High Integrity</a:t>
            </a:r>
          </a:p>
        </p:txBody>
      </p:sp>
      <p:sp>
        <p:nvSpPr>
          <p:cNvPr id="3079" name="Oval 7"/>
          <p:cNvSpPr>
            <a:spLocks noChangeArrowheads="1"/>
          </p:cNvSpPr>
          <p:nvPr/>
        </p:nvSpPr>
        <p:spPr bwMode="auto">
          <a:xfrm>
            <a:off x="17546269" y="3334102"/>
            <a:ext cx="4334828" cy="4334828"/>
          </a:xfrm>
          <a:prstGeom prst="ellipse">
            <a:avLst/>
          </a:prstGeom>
          <a:solidFill>
            <a:schemeClr val="bg1"/>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6000" b="1" dirty="0">
                <a:solidFill>
                  <a:prstClr val="black"/>
                </a:solidFill>
              </a:rPr>
              <a:t>Identify </a:t>
            </a:r>
          </a:p>
          <a:p>
            <a:pPr algn="ctr">
              <a:defRPr/>
            </a:pPr>
            <a:r>
              <a:rPr lang="en-US" sz="6000" b="1" dirty="0">
                <a:solidFill>
                  <a:prstClr val="black"/>
                </a:solidFill>
              </a:rPr>
              <a:t>Goal </a:t>
            </a:r>
          </a:p>
          <a:p>
            <a:pPr algn="ctr">
              <a:defRPr/>
            </a:pPr>
            <a:r>
              <a:rPr lang="en-US" sz="6000" b="1" dirty="0">
                <a:solidFill>
                  <a:prstClr val="black"/>
                </a:solidFill>
              </a:rPr>
              <a:t>for Change</a:t>
            </a:r>
          </a:p>
        </p:txBody>
      </p:sp>
      <p:sp>
        <p:nvSpPr>
          <p:cNvPr id="3080" name="Oval 8"/>
          <p:cNvSpPr>
            <a:spLocks noChangeArrowheads="1"/>
          </p:cNvSpPr>
          <p:nvPr/>
        </p:nvSpPr>
        <p:spPr bwMode="auto">
          <a:xfrm>
            <a:off x="12391135" y="722669"/>
            <a:ext cx="4334828" cy="4334828"/>
          </a:xfrm>
          <a:prstGeom prst="ellipse">
            <a:avLst/>
          </a:prstGeom>
          <a:solidFill>
            <a:schemeClr val="bg1"/>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 Problem</a:t>
            </a:r>
          </a:p>
          <a:p>
            <a:pPr algn="ctr">
              <a:defRPr/>
            </a:pPr>
            <a:r>
              <a:rPr lang="en-US" sz="3318" dirty="0">
                <a:solidFill>
                  <a:prstClr val="black"/>
                </a:solidFill>
              </a:rPr>
              <a:t>with</a:t>
            </a:r>
          </a:p>
          <a:p>
            <a:pPr algn="ctr">
              <a:defRPr/>
            </a:pPr>
            <a:r>
              <a:rPr lang="en-US" sz="3318" dirty="0">
                <a:solidFill>
                  <a:prstClr val="black"/>
                </a:solidFill>
              </a:rPr>
              <a:t>Precision</a:t>
            </a:r>
          </a:p>
        </p:txBody>
      </p:sp>
      <p:sp>
        <p:nvSpPr>
          <p:cNvPr id="3081" name="Oval 9"/>
          <p:cNvSpPr>
            <a:spLocks noChangeArrowheads="1"/>
          </p:cNvSpPr>
          <p:nvPr/>
        </p:nvSpPr>
        <p:spPr bwMode="auto">
          <a:xfrm>
            <a:off x="7676257" y="8184444"/>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Monitor Impact</a:t>
            </a:r>
          </a:p>
          <a:p>
            <a:pPr algn="ctr">
              <a:defRPr/>
            </a:pPr>
            <a:r>
              <a:rPr lang="en-US" sz="3318" dirty="0">
                <a:solidFill>
                  <a:prstClr val="black"/>
                </a:solidFill>
              </a:rPr>
              <a:t>of Solution and</a:t>
            </a:r>
          </a:p>
          <a:p>
            <a:pPr algn="ctr">
              <a:defRPr/>
            </a:pPr>
            <a:r>
              <a:rPr lang="en-US" sz="3318" dirty="0">
                <a:solidFill>
                  <a:prstClr val="black"/>
                </a:solidFill>
              </a:rPr>
              <a:t>Compare </a:t>
            </a:r>
          </a:p>
          <a:p>
            <a:pPr algn="ctr">
              <a:defRPr/>
            </a:pPr>
            <a:r>
              <a:rPr lang="en-US" sz="3318" dirty="0">
                <a:solidFill>
                  <a:prstClr val="black"/>
                </a:solidFill>
              </a:rPr>
              <a:t>against Goal</a:t>
            </a:r>
          </a:p>
        </p:txBody>
      </p:sp>
      <p:sp>
        <p:nvSpPr>
          <p:cNvPr id="3082" name="Oval 10"/>
          <p:cNvSpPr>
            <a:spLocks noChangeArrowheads="1"/>
          </p:cNvSpPr>
          <p:nvPr/>
        </p:nvSpPr>
        <p:spPr bwMode="auto">
          <a:xfrm>
            <a:off x="7920845" y="3266370"/>
            <a:ext cx="4334828" cy="4334828"/>
          </a:xfrm>
          <a:prstGeom prst="ellipse">
            <a:avLst/>
          </a:prstGeom>
          <a:solidFill>
            <a:schemeClr val="bg1"/>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Make Summative</a:t>
            </a:r>
          </a:p>
          <a:p>
            <a:pPr algn="ctr">
              <a:defRPr/>
            </a:pPr>
            <a:r>
              <a:rPr lang="en-US" sz="3318" dirty="0">
                <a:solidFill>
                  <a:prstClr val="black"/>
                </a:solidFill>
              </a:rPr>
              <a:t>Evaluation</a:t>
            </a:r>
          </a:p>
          <a:p>
            <a:pPr algn="ctr">
              <a:defRPr/>
            </a:pPr>
            <a:r>
              <a:rPr lang="en-US" sz="3318" dirty="0">
                <a:solidFill>
                  <a:prstClr val="black"/>
                </a:solidFill>
              </a:rPr>
              <a:t>Decision</a:t>
            </a:r>
          </a:p>
        </p:txBody>
      </p:sp>
      <p:sp>
        <p:nvSpPr>
          <p:cNvPr id="2056" name="Rectangle 15"/>
          <p:cNvSpPr>
            <a:spLocks noChangeArrowheads="1"/>
          </p:cNvSpPr>
          <p:nvPr/>
        </p:nvSpPr>
        <p:spPr bwMode="auto">
          <a:xfrm>
            <a:off x="12391136" y="14833436"/>
            <a:ext cx="4786372" cy="108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792" b="1" dirty="0">
                <a:solidFill>
                  <a:prstClr val="black"/>
                </a:solidFill>
              </a:rPr>
              <a:t>Meeting</a:t>
            </a:r>
          </a:p>
          <a:p>
            <a:pPr algn="ctr"/>
            <a:r>
              <a:rPr lang="en-US" sz="3792" b="1" dirty="0">
                <a:solidFill>
                  <a:prstClr val="black"/>
                </a:solidFill>
              </a:rPr>
              <a:t>Foundations</a:t>
            </a:r>
          </a:p>
        </p:txBody>
      </p:sp>
      <p:sp>
        <p:nvSpPr>
          <p:cNvPr id="29" name="Oval 7"/>
          <p:cNvSpPr>
            <a:spLocks noChangeArrowheads="1"/>
          </p:cNvSpPr>
          <p:nvPr/>
        </p:nvSpPr>
        <p:spPr bwMode="auto">
          <a:xfrm>
            <a:off x="17542505" y="8534390"/>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a:t>
            </a:r>
          </a:p>
          <a:p>
            <a:pPr algn="ctr">
              <a:defRPr/>
            </a:pPr>
            <a:r>
              <a:rPr lang="en-US" sz="3318" dirty="0">
                <a:solidFill>
                  <a:prstClr val="black"/>
                </a:solidFill>
              </a:rPr>
              <a:t>Solution and </a:t>
            </a:r>
          </a:p>
          <a:p>
            <a:pPr algn="ctr">
              <a:defRPr/>
            </a:pPr>
            <a:r>
              <a:rPr lang="en-US" sz="3318" dirty="0">
                <a:solidFill>
                  <a:prstClr val="black"/>
                </a:solidFill>
              </a:rPr>
              <a:t>Create</a:t>
            </a:r>
          </a:p>
          <a:p>
            <a:pPr algn="ctr">
              <a:defRPr/>
            </a:pPr>
            <a:r>
              <a:rPr lang="en-US" sz="3318" dirty="0">
                <a:solidFill>
                  <a:prstClr val="black"/>
                </a:solidFill>
              </a:rPr>
              <a:t>Implementation </a:t>
            </a:r>
          </a:p>
          <a:p>
            <a:pPr algn="ctr">
              <a:defRPr/>
            </a:pPr>
            <a:r>
              <a:rPr lang="en-US" sz="3318" dirty="0">
                <a:solidFill>
                  <a:prstClr val="black"/>
                </a:solidFill>
              </a:rPr>
              <a:t>Plan with </a:t>
            </a:r>
          </a:p>
          <a:p>
            <a:pPr algn="ctr">
              <a:defRPr/>
            </a:pPr>
            <a:r>
              <a:rPr lang="en-US" sz="3318" dirty="0">
                <a:solidFill>
                  <a:prstClr val="black"/>
                </a:solidFill>
              </a:rPr>
              <a:t>Contextual Fit</a:t>
            </a:r>
          </a:p>
        </p:txBody>
      </p:sp>
      <p:sp>
        <p:nvSpPr>
          <p:cNvPr id="4" name="Hexagon 3"/>
          <p:cNvSpPr/>
          <p:nvPr/>
        </p:nvSpPr>
        <p:spPr>
          <a:xfrm>
            <a:off x="12631963" y="5866515"/>
            <a:ext cx="4161735" cy="3717717"/>
          </a:xfrm>
          <a:prstGeom prst="hexag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1"/>
                </a:solidFill>
              </a:rPr>
              <a:t>Collect and Use Data</a:t>
            </a:r>
          </a:p>
        </p:txBody>
      </p:sp>
      <p:sp>
        <p:nvSpPr>
          <p:cNvPr id="5" name="Right Arrow 4"/>
          <p:cNvSpPr/>
          <p:nvPr/>
        </p:nvSpPr>
        <p:spPr>
          <a:xfrm rot="1779815">
            <a:off x="17075909" y="2709469"/>
            <a:ext cx="1264325" cy="398864"/>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4" name="Right Arrow 33"/>
          <p:cNvSpPr/>
          <p:nvPr/>
        </p:nvSpPr>
        <p:spPr>
          <a:xfrm rot="5400000">
            <a:off x="20868883" y="7834496"/>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7" name="Right Arrow 36"/>
          <p:cNvSpPr/>
          <p:nvPr/>
        </p:nvSpPr>
        <p:spPr>
          <a:xfrm rot="9767626">
            <a:off x="17192943" y="12807345"/>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0" name="Right Arrow 39"/>
          <p:cNvSpPr/>
          <p:nvPr/>
        </p:nvSpPr>
        <p:spPr>
          <a:xfrm rot="12717604">
            <a:off x="10739234" y="12824063"/>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3" name="Right Arrow 42"/>
          <p:cNvSpPr/>
          <p:nvPr/>
        </p:nvSpPr>
        <p:spPr>
          <a:xfrm rot="16373633">
            <a:off x="7574661" y="7544756"/>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4" name="Right Arrow 43"/>
          <p:cNvSpPr/>
          <p:nvPr/>
        </p:nvSpPr>
        <p:spPr>
          <a:xfrm rot="20278685">
            <a:off x="10874697" y="2728281"/>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6" name="Up-Down Arrow 5"/>
          <p:cNvSpPr/>
          <p:nvPr/>
        </p:nvSpPr>
        <p:spPr>
          <a:xfrm>
            <a:off x="14543498" y="5162858"/>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5" name="Up-Down Arrow 44"/>
          <p:cNvSpPr/>
          <p:nvPr/>
        </p:nvSpPr>
        <p:spPr>
          <a:xfrm>
            <a:off x="14543498" y="9670777"/>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6" name="Up-Down Arrow 45"/>
          <p:cNvSpPr/>
          <p:nvPr/>
        </p:nvSpPr>
        <p:spPr>
          <a:xfrm rot="3836952">
            <a:off x="16976195" y="6274789"/>
            <a:ext cx="331133" cy="62087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7" name="Up-Down Arrow 46"/>
          <p:cNvSpPr/>
          <p:nvPr/>
        </p:nvSpPr>
        <p:spPr>
          <a:xfrm rot="3836952">
            <a:off x="12345981" y="8688669"/>
            <a:ext cx="331133" cy="61711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8" name="Up-Down Arrow 47"/>
          <p:cNvSpPr/>
          <p:nvPr/>
        </p:nvSpPr>
        <p:spPr>
          <a:xfrm rot="7557062">
            <a:off x="16972434" y="8731945"/>
            <a:ext cx="383813" cy="666027"/>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9" name="Up-Down Arrow 48"/>
          <p:cNvSpPr/>
          <p:nvPr/>
        </p:nvSpPr>
        <p:spPr>
          <a:xfrm rot="7557062">
            <a:off x="12441934" y="6252212"/>
            <a:ext cx="380051" cy="66979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8" name="Oval 7"/>
          <p:cNvSpPr/>
          <p:nvPr/>
        </p:nvSpPr>
        <p:spPr>
          <a:xfrm>
            <a:off x="17493374" y="3266370"/>
            <a:ext cx="4538023" cy="4537447"/>
          </a:xfrm>
          <a:prstGeom prst="ellipse">
            <a:avLst/>
          </a:prstGeom>
          <a:noFill/>
          <a:ln w="190500" cmpd="sng">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a:solidFill>
                <a:prstClr val="white"/>
              </a:solidFill>
              <a:latin typeface="News Gothic MT"/>
            </a:endParaRPr>
          </a:p>
        </p:txBody>
      </p:sp>
      <p:sp>
        <p:nvSpPr>
          <p:cNvPr id="30" name="TextBox 29"/>
          <p:cNvSpPr txBox="1"/>
          <p:nvPr/>
        </p:nvSpPr>
        <p:spPr>
          <a:xfrm>
            <a:off x="1248595" y="258602"/>
            <a:ext cx="7385609" cy="9325630"/>
          </a:xfrm>
          <a:prstGeom prst="rect">
            <a:avLst/>
          </a:prstGeom>
          <a:noFill/>
        </p:spPr>
        <p:txBody>
          <a:bodyPr wrap="square">
            <a:spAutoFit/>
          </a:bodyPr>
          <a:lstStyle/>
          <a:p>
            <a:pPr>
              <a:defRPr/>
            </a:pPr>
            <a:r>
              <a:rPr lang="en-US" sz="12000" b="1" dirty="0">
                <a:solidFill>
                  <a:srgbClr val="002060"/>
                </a:solidFill>
                <a:latin typeface="Eras Demi ITC" panose="020B0805030504020804" pitchFamily="34" charset="0"/>
              </a:rPr>
              <a:t>T</a:t>
            </a:r>
            <a:r>
              <a:rPr lang="en-US" sz="9600" dirty="0">
                <a:solidFill>
                  <a:srgbClr val="002060"/>
                </a:solidFill>
                <a:latin typeface="Eras Demi ITC" panose="020B0805030504020804" pitchFamily="34" charset="0"/>
              </a:rPr>
              <a:t>eam</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I</a:t>
            </a:r>
            <a:r>
              <a:rPr lang="en-US" sz="9600" dirty="0">
                <a:solidFill>
                  <a:srgbClr val="002060"/>
                </a:solidFill>
                <a:latin typeface="Eras Demi ITC" panose="020B0805030504020804" pitchFamily="34" charset="0"/>
              </a:rPr>
              <a:t>nitiated</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P</a:t>
            </a:r>
            <a:r>
              <a:rPr lang="en-US" sz="9600" dirty="0">
                <a:solidFill>
                  <a:srgbClr val="002060"/>
                </a:solidFill>
                <a:latin typeface="Eras Demi ITC" panose="020B0805030504020804" pitchFamily="34" charset="0"/>
              </a:rPr>
              <a:t>roblem</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S</a:t>
            </a:r>
            <a:r>
              <a:rPr lang="en-US" sz="9600" dirty="0">
                <a:solidFill>
                  <a:srgbClr val="002060"/>
                </a:solidFill>
                <a:latin typeface="Eras Demi ITC" panose="020B0805030504020804" pitchFamily="34" charset="0"/>
              </a:rPr>
              <a:t>olving</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(TIPS)</a:t>
            </a:r>
          </a:p>
        </p:txBody>
      </p:sp>
    </p:spTree>
    <p:custDataLst>
      <p:tags r:id="rId1"/>
    </p:custDataLst>
    <p:extLst>
      <p:ext uri="{BB962C8B-B14F-4D97-AF65-F5344CB8AC3E}">
        <p14:creationId xmlns:p14="http://schemas.microsoft.com/office/powerpoint/2010/main" val="2164904372"/>
      </p:ext>
    </p:extLst>
  </p:cSld>
  <p:clrMapOvr>
    <a:masterClrMapping/>
  </p:clrMapOvr>
  <mc:AlternateContent xmlns:mc="http://schemas.openxmlformats.org/markup-compatibility/2006" xmlns:p14="http://schemas.microsoft.com/office/powerpoint/2010/main">
    <mc:Choice Requires="p14">
      <p:transition spd="med" p14:dur="700" advTm="3618">
        <p:fade/>
      </p:transition>
    </mc:Choice>
    <mc:Fallback xmlns="">
      <p:transition spd="med" advTm="361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62954" y="3691576"/>
            <a:ext cx="7565879" cy="4177810"/>
          </a:xfrm>
          <a:prstGeom prst="rect">
            <a:avLst/>
          </a:prstGeom>
          <a:solidFill>
            <a:srgbClr val="002060"/>
          </a:solidFill>
          <a:ln>
            <a:noFill/>
          </a:ln>
          <a:extLst/>
        </p:spPr>
        <p:txBody>
          <a:bodyPr>
            <a:spAutoFit/>
          </a:bodyPr>
          <a:lstStyle>
            <a:lvl1pPr>
              <a:spcBef>
                <a:spcPct val="20000"/>
              </a:spcBef>
              <a:buChar char="•"/>
              <a:defRPr sz="3200">
                <a:solidFill>
                  <a:schemeClr val="tx1"/>
                </a:solidFill>
                <a:latin typeface="Berlin Sans FB" panose="020E0602020502020306" pitchFamily="34" charset="0"/>
              </a:defRPr>
            </a:lvl1pPr>
            <a:lvl2pPr marL="742950" indent="-285750">
              <a:spcBef>
                <a:spcPct val="20000"/>
              </a:spcBef>
              <a:buChar char="–"/>
              <a:defRPr sz="2800">
                <a:solidFill>
                  <a:schemeClr val="tx1"/>
                </a:solidFill>
                <a:latin typeface="Berlin Sans FB" panose="020E0602020502020306" pitchFamily="34" charset="0"/>
              </a:defRPr>
            </a:lvl2pPr>
            <a:lvl3pPr marL="1143000" indent="-228600">
              <a:spcBef>
                <a:spcPct val="20000"/>
              </a:spcBef>
              <a:buChar char="•"/>
              <a:defRPr sz="2400">
                <a:solidFill>
                  <a:schemeClr val="tx1"/>
                </a:solidFill>
                <a:latin typeface="Berlin Sans FB" panose="020E0602020502020306" pitchFamily="34" charset="0"/>
              </a:defRPr>
            </a:lvl3pPr>
            <a:lvl4pPr marL="1600200" indent="-228600">
              <a:spcBef>
                <a:spcPct val="20000"/>
              </a:spcBef>
              <a:buChar char="–"/>
              <a:defRPr sz="2000">
                <a:solidFill>
                  <a:schemeClr val="tx1"/>
                </a:solidFill>
                <a:latin typeface="Berlin Sans FB" panose="020E0602020502020306" pitchFamily="34" charset="0"/>
              </a:defRPr>
            </a:lvl4pPr>
            <a:lvl5pPr marL="2057400" indent="-228600">
              <a:spcBef>
                <a:spcPct val="20000"/>
              </a:spcBef>
              <a:buChar char="»"/>
              <a:defRPr sz="2000">
                <a:solidFill>
                  <a:schemeClr val="tx1"/>
                </a:solidFill>
                <a:latin typeface="Berlin Sans FB" panose="020E06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panose="020E06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panose="020E06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panose="020E06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panose="020E0602020502020306" pitchFamily="34" charset="0"/>
              </a:defRPr>
            </a:lvl9pPr>
          </a:lstStyle>
          <a:p>
            <a:pPr algn="ctr">
              <a:spcBef>
                <a:spcPct val="0"/>
              </a:spcBef>
              <a:buFontTx/>
              <a:buNone/>
              <a:defRPr/>
            </a:pPr>
            <a:r>
              <a:rPr lang="en-US" altLang="en-US" sz="6637" b="1" dirty="0">
                <a:solidFill>
                  <a:srgbClr val="F3C8A5"/>
                </a:solidFill>
                <a:latin typeface="+mn-lt"/>
              </a:rPr>
              <a:t>Current</a:t>
            </a:r>
            <a:r>
              <a:rPr lang="en-US" altLang="en-US" sz="6637" dirty="0">
                <a:solidFill>
                  <a:srgbClr val="FFFFFF"/>
                </a:solidFill>
                <a:latin typeface="+mn-lt"/>
              </a:rPr>
              <a:t>: 38 referrals for Aggression during the past month</a:t>
            </a:r>
          </a:p>
        </p:txBody>
      </p:sp>
      <p:sp>
        <p:nvSpPr>
          <p:cNvPr id="3" name="TextBox 2"/>
          <p:cNvSpPr txBox="1"/>
          <p:nvPr/>
        </p:nvSpPr>
        <p:spPr>
          <a:xfrm>
            <a:off x="802748" y="9019802"/>
            <a:ext cx="7626085" cy="4177810"/>
          </a:xfrm>
          <a:prstGeom prst="rect">
            <a:avLst/>
          </a:prstGeom>
          <a:solidFill>
            <a:schemeClr val="tx2">
              <a:lumMod val="90000"/>
              <a:lumOff val="10000"/>
            </a:schemeClr>
          </a:solidFill>
        </p:spPr>
        <p:txBody>
          <a:bodyPr>
            <a:spAutoFit/>
          </a:bodyPr>
          <a:lstStyle/>
          <a:p>
            <a:pPr algn="ctr">
              <a:defRPr/>
            </a:pPr>
            <a:r>
              <a:rPr lang="en-US" sz="6637" b="1" dirty="0">
                <a:solidFill>
                  <a:schemeClr val="bg1"/>
                </a:solidFill>
                <a:latin typeface="Berlin Sans FB" panose="020E0602020502020306" pitchFamily="34" charset="0"/>
              </a:rPr>
              <a:t>Goal</a:t>
            </a:r>
            <a:r>
              <a:rPr lang="en-US" sz="6637" dirty="0">
                <a:solidFill>
                  <a:schemeClr val="bg1"/>
                </a:solidFill>
                <a:latin typeface="Berlin Sans FB" panose="020E0602020502020306" pitchFamily="34" charset="0"/>
              </a:rPr>
              <a:t>: </a:t>
            </a:r>
          </a:p>
          <a:p>
            <a:pPr algn="ctr">
              <a:defRPr/>
            </a:pPr>
            <a:r>
              <a:rPr lang="en-US" sz="6637" dirty="0">
                <a:solidFill>
                  <a:schemeClr val="bg1"/>
                </a:solidFill>
                <a:latin typeface="Berlin Sans FB" panose="020E0602020502020306" pitchFamily="34" charset="0"/>
              </a:rPr>
              <a:t>.5 or fewer referrals per day for Aggression</a:t>
            </a:r>
          </a:p>
        </p:txBody>
      </p:sp>
      <p:sp>
        <p:nvSpPr>
          <p:cNvPr id="8" name="TextBox 7"/>
          <p:cNvSpPr txBox="1">
            <a:spLocks noChangeArrowheads="1"/>
          </p:cNvSpPr>
          <p:nvPr/>
        </p:nvSpPr>
        <p:spPr bwMode="auto">
          <a:xfrm>
            <a:off x="9522575" y="5693427"/>
            <a:ext cx="8383679" cy="2135072"/>
          </a:xfrm>
          <a:prstGeom prst="rect">
            <a:avLst/>
          </a:prstGeom>
          <a:solidFill>
            <a:srgbClr val="002060"/>
          </a:solidFill>
          <a:ln>
            <a:noFill/>
          </a:ln>
          <a:extLst/>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a:spcBef>
                <a:spcPct val="0"/>
              </a:spcBef>
              <a:buFontTx/>
              <a:buNone/>
              <a:defRPr/>
            </a:pPr>
            <a:r>
              <a:rPr lang="en-US" altLang="en-US" sz="6637" b="1" dirty="0">
                <a:solidFill>
                  <a:srgbClr val="F3C8A5"/>
                </a:solidFill>
                <a:latin typeface="+mn-lt"/>
              </a:rPr>
              <a:t>Current</a:t>
            </a:r>
            <a:r>
              <a:rPr lang="en-US" altLang="en-US" sz="6637" dirty="0">
                <a:solidFill>
                  <a:srgbClr val="FFFFFF"/>
                </a:solidFill>
                <a:latin typeface="+mn-lt"/>
              </a:rPr>
              <a:t>: 1.5 referrals per day for defiance</a:t>
            </a:r>
          </a:p>
        </p:txBody>
      </p:sp>
      <p:sp>
        <p:nvSpPr>
          <p:cNvPr id="9" name="TextBox 8"/>
          <p:cNvSpPr txBox="1"/>
          <p:nvPr/>
        </p:nvSpPr>
        <p:spPr>
          <a:xfrm>
            <a:off x="9562712" y="8978411"/>
            <a:ext cx="8383679" cy="4177810"/>
          </a:xfrm>
          <a:prstGeom prst="rect">
            <a:avLst/>
          </a:prstGeom>
          <a:solidFill>
            <a:schemeClr val="tx2">
              <a:lumMod val="90000"/>
              <a:lumOff val="10000"/>
            </a:schemeClr>
          </a:solidFill>
        </p:spPr>
        <p:txBody>
          <a:bodyPr>
            <a:spAutoFit/>
          </a:bodyPr>
          <a:lstStyle/>
          <a:p>
            <a:pPr algn="ctr">
              <a:defRPr/>
            </a:pPr>
            <a:r>
              <a:rPr lang="en-US" sz="6637" b="1" dirty="0">
                <a:solidFill>
                  <a:schemeClr val="bg1"/>
                </a:solidFill>
              </a:rPr>
              <a:t>Goal</a:t>
            </a:r>
            <a:r>
              <a:rPr lang="en-US" sz="6637" dirty="0">
                <a:solidFill>
                  <a:schemeClr val="bg1"/>
                </a:solidFill>
              </a:rPr>
              <a:t>:</a:t>
            </a:r>
          </a:p>
          <a:p>
            <a:pPr algn="ctr">
              <a:defRPr/>
            </a:pPr>
            <a:r>
              <a:rPr lang="en-US" sz="6637" dirty="0">
                <a:solidFill>
                  <a:schemeClr val="bg1"/>
                </a:solidFill>
              </a:rPr>
              <a:t> 1 or fewer referrals per week or .20 per day for defiance</a:t>
            </a:r>
          </a:p>
        </p:txBody>
      </p:sp>
      <p:sp>
        <p:nvSpPr>
          <p:cNvPr id="11" name="TextBox 10"/>
          <p:cNvSpPr txBox="1">
            <a:spLocks noChangeArrowheads="1"/>
          </p:cNvSpPr>
          <p:nvPr/>
        </p:nvSpPr>
        <p:spPr bwMode="auto">
          <a:xfrm>
            <a:off x="18498280" y="4674203"/>
            <a:ext cx="9918926" cy="3156442"/>
          </a:xfrm>
          <a:prstGeom prst="rect">
            <a:avLst/>
          </a:prstGeom>
          <a:solidFill>
            <a:srgbClr val="002060"/>
          </a:solidFill>
          <a:ln>
            <a:noFill/>
          </a:ln>
          <a:extLst/>
        </p:spPr>
        <p:txBody>
          <a:bodyPr>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lgn="ctr">
              <a:spcBef>
                <a:spcPct val="0"/>
              </a:spcBef>
              <a:buFontTx/>
              <a:buNone/>
              <a:defRPr/>
            </a:pPr>
            <a:r>
              <a:rPr lang="en-US" altLang="en-US" sz="6637" b="1" dirty="0">
                <a:solidFill>
                  <a:srgbClr val="F3C8A5"/>
                </a:solidFill>
                <a:latin typeface="+mn-lt"/>
              </a:rPr>
              <a:t>Current</a:t>
            </a:r>
            <a:r>
              <a:rPr lang="en-US" altLang="en-US" sz="6637" dirty="0">
                <a:solidFill>
                  <a:srgbClr val="FFFFFF"/>
                </a:solidFill>
                <a:latin typeface="+mn-lt"/>
              </a:rPr>
              <a:t>: 61% of 9th grade students meeting expectations in Algebra</a:t>
            </a:r>
          </a:p>
        </p:txBody>
      </p:sp>
      <p:sp>
        <p:nvSpPr>
          <p:cNvPr id="12" name="TextBox 11"/>
          <p:cNvSpPr txBox="1">
            <a:spLocks noChangeArrowheads="1"/>
          </p:cNvSpPr>
          <p:nvPr/>
        </p:nvSpPr>
        <p:spPr bwMode="auto">
          <a:xfrm>
            <a:off x="18538416" y="9019802"/>
            <a:ext cx="9878789" cy="41778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pitchFamily="34" charset="0"/>
              </a:defRPr>
            </a:lvl1pPr>
            <a:lvl2pPr marL="742950" indent="-285750">
              <a:spcBef>
                <a:spcPct val="20000"/>
              </a:spcBef>
              <a:buChar char="–"/>
              <a:defRPr sz="2800">
                <a:solidFill>
                  <a:schemeClr val="tx1"/>
                </a:solidFill>
                <a:latin typeface="Berlin Sans FB" pitchFamily="34" charset="0"/>
              </a:defRPr>
            </a:lvl2pPr>
            <a:lvl3pPr marL="1143000" indent="-228600">
              <a:spcBef>
                <a:spcPct val="20000"/>
              </a:spcBef>
              <a:buChar char="•"/>
              <a:defRPr sz="2400">
                <a:solidFill>
                  <a:schemeClr val="tx1"/>
                </a:solidFill>
                <a:latin typeface="Berlin Sans FB" pitchFamily="34" charset="0"/>
              </a:defRPr>
            </a:lvl3pPr>
            <a:lvl4pPr marL="1600200" indent="-228600">
              <a:spcBef>
                <a:spcPct val="20000"/>
              </a:spcBef>
              <a:buChar char="–"/>
              <a:defRPr sz="2000">
                <a:solidFill>
                  <a:schemeClr val="tx1"/>
                </a:solidFill>
                <a:latin typeface="Berlin Sans FB" pitchFamily="34" charset="0"/>
              </a:defRPr>
            </a:lvl4pPr>
            <a:lvl5pPr marL="2057400" indent="-228600">
              <a:spcBef>
                <a:spcPct val="20000"/>
              </a:spcBef>
              <a:buChar char="»"/>
              <a:defRPr sz="2000">
                <a:solidFill>
                  <a:schemeClr val="tx1"/>
                </a:solidFill>
                <a:latin typeface="Berlin Sans FB" pitchFamily="34" charset="0"/>
              </a:defRPr>
            </a:lvl5pPr>
            <a:lvl6pPr marL="2514600" indent="-228600" eaLnBrk="0" fontAlgn="base" hangingPunct="0">
              <a:spcBef>
                <a:spcPct val="20000"/>
              </a:spcBef>
              <a:spcAft>
                <a:spcPct val="0"/>
              </a:spcAft>
              <a:buChar char="»"/>
              <a:defRPr sz="2000">
                <a:solidFill>
                  <a:schemeClr val="tx1"/>
                </a:solidFill>
                <a:latin typeface="Berlin Sans FB" pitchFamily="34" charset="0"/>
              </a:defRPr>
            </a:lvl6pPr>
            <a:lvl7pPr marL="2971800" indent="-228600" eaLnBrk="0" fontAlgn="base" hangingPunct="0">
              <a:spcBef>
                <a:spcPct val="20000"/>
              </a:spcBef>
              <a:spcAft>
                <a:spcPct val="0"/>
              </a:spcAft>
              <a:buChar char="»"/>
              <a:defRPr sz="2000">
                <a:solidFill>
                  <a:schemeClr val="tx1"/>
                </a:solidFill>
                <a:latin typeface="Berlin Sans FB" pitchFamily="34" charset="0"/>
              </a:defRPr>
            </a:lvl7pPr>
            <a:lvl8pPr marL="3429000" indent="-228600" eaLnBrk="0" fontAlgn="base" hangingPunct="0">
              <a:spcBef>
                <a:spcPct val="20000"/>
              </a:spcBef>
              <a:spcAft>
                <a:spcPct val="0"/>
              </a:spcAft>
              <a:buChar char="»"/>
              <a:defRPr sz="2000">
                <a:solidFill>
                  <a:schemeClr val="tx1"/>
                </a:solidFill>
                <a:latin typeface="Berlin Sans FB" pitchFamily="34" charset="0"/>
              </a:defRPr>
            </a:lvl8pPr>
            <a:lvl9pPr marL="3886200" indent="-228600" eaLnBrk="0" fontAlgn="base" hangingPunct="0">
              <a:spcBef>
                <a:spcPct val="20000"/>
              </a:spcBef>
              <a:spcAft>
                <a:spcPct val="0"/>
              </a:spcAft>
              <a:buChar char="»"/>
              <a:defRPr sz="2000">
                <a:solidFill>
                  <a:schemeClr val="tx1"/>
                </a:solidFill>
                <a:latin typeface="Berlin Sans FB" pitchFamily="34" charset="0"/>
              </a:defRPr>
            </a:lvl9pPr>
          </a:lstStyle>
          <a:p>
            <a:pPr algn="ctr">
              <a:spcBef>
                <a:spcPct val="0"/>
              </a:spcBef>
              <a:buFontTx/>
              <a:buNone/>
            </a:pPr>
            <a:r>
              <a:rPr lang="en-US" altLang="en-US" sz="6637" b="1">
                <a:solidFill>
                  <a:schemeClr val="bg1"/>
                </a:solidFill>
              </a:rPr>
              <a:t>Goal</a:t>
            </a:r>
            <a:r>
              <a:rPr lang="en-US" altLang="en-US" sz="6637">
                <a:solidFill>
                  <a:schemeClr val="bg1"/>
                </a:solidFill>
              </a:rPr>
              <a:t>: </a:t>
            </a:r>
          </a:p>
          <a:p>
            <a:pPr algn="ctr">
              <a:spcBef>
                <a:spcPct val="0"/>
              </a:spcBef>
              <a:buFontTx/>
              <a:buNone/>
            </a:pPr>
            <a:r>
              <a:rPr lang="en-US" altLang="en-US" sz="6637">
                <a:solidFill>
                  <a:schemeClr val="bg1"/>
                </a:solidFill>
              </a:rPr>
              <a:t>80% of 3</a:t>
            </a:r>
            <a:r>
              <a:rPr lang="en-US" altLang="en-US" sz="6637" baseline="30000">
                <a:solidFill>
                  <a:schemeClr val="bg1"/>
                </a:solidFill>
              </a:rPr>
              <a:t>rd</a:t>
            </a:r>
            <a:r>
              <a:rPr lang="en-US" altLang="en-US" sz="6637">
                <a:solidFill>
                  <a:schemeClr val="bg1"/>
                </a:solidFill>
              </a:rPr>
              <a:t> grade students meeting expectations in reading</a:t>
            </a:r>
          </a:p>
        </p:txBody>
      </p:sp>
      <p:sp>
        <p:nvSpPr>
          <p:cNvPr id="21" name="8-Point Star 20"/>
          <p:cNvSpPr/>
          <p:nvPr/>
        </p:nvSpPr>
        <p:spPr>
          <a:xfrm>
            <a:off x="9215195" y="2444"/>
            <a:ext cx="9476754" cy="5638331"/>
          </a:xfrm>
          <a:prstGeom prst="star8">
            <a:avLst/>
          </a:prstGeom>
          <a:solidFill>
            <a:srgbClr val="00FFFF"/>
          </a:solidFill>
          <a:ln w="76200"/>
          <a:effectLst>
            <a:glow rad="1016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377" dirty="0">
                <a:solidFill>
                  <a:srgbClr val="002060"/>
                </a:solidFill>
                <a:latin typeface="Eras Demi ITC" panose="020B0805030504020804" pitchFamily="34" charset="0"/>
              </a:rPr>
              <a:t>GOAL</a:t>
            </a:r>
          </a:p>
        </p:txBody>
      </p:sp>
      <p:sp>
        <p:nvSpPr>
          <p:cNvPr id="22" name="Rounded Rectangle 21"/>
          <p:cNvSpPr/>
          <p:nvPr/>
        </p:nvSpPr>
        <p:spPr>
          <a:xfrm>
            <a:off x="1304462" y="790405"/>
            <a:ext cx="8534194" cy="1546541"/>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6637" dirty="0">
                <a:solidFill>
                  <a:srgbClr val="002060"/>
                </a:solidFill>
                <a:latin typeface="Eras Demi ITC" panose="020B0805030504020804" pitchFamily="34" charset="0"/>
              </a:rPr>
              <a:t>What?</a:t>
            </a:r>
          </a:p>
        </p:txBody>
      </p:sp>
      <p:sp>
        <p:nvSpPr>
          <p:cNvPr id="30" name="TextBox 29"/>
          <p:cNvSpPr txBox="1">
            <a:spLocks noChangeArrowheads="1"/>
          </p:cNvSpPr>
          <p:nvPr/>
        </p:nvSpPr>
        <p:spPr bwMode="auto">
          <a:xfrm>
            <a:off x="18443088" y="8978411"/>
            <a:ext cx="9974116" cy="417781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pitchFamily="34" charset="0"/>
              </a:defRPr>
            </a:lvl1pPr>
            <a:lvl2pPr marL="742950" indent="-285750">
              <a:spcBef>
                <a:spcPct val="20000"/>
              </a:spcBef>
              <a:buChar char="–"/>
              <a:defRPr sz="2800">
                <a:solidFill>
                  <a:schemeClr val="tx1"/>
                </a:solidFill>
                <a:latin typeface="Berlin Sans FB" pitchFamily="34" charset="0"/>
              </a:defRPr>
            </a:lvl2pPr>
            <a:lvl3pPr marL="1143000" indent="-228600">
              <a:spcBef>
                <a:spcPct val="20000"/>
              </a:spcBef>
              <a:buChar char="•"/>
              <a:defRPr sz="2400">
                <a:solidFill>
                  <a:schemeClr val="tx1"/>
                </a:solidFill>
                <a:latin typeface="Berlin Sans FB" pitchFamily="34" charset="0"/>
              </a:defRPr>
            </a:lvl3pPr>
            <a:lvl4pPr marL="1600200" indent="-228600">
              <a:spcBef>
                <a:spcPct val="20000"/>
              </a:spcBef>
              <a:buChar char="–"/>
              <a:defRPr sz="2000">
                <a:solidFill>
                  <a:schemeClr val="tx1"/>
                </a:solidFill>
                <a:latin typeface="Berlin Sans FB" pitchFamily="34" charset="0"/>
              </a:defRPr>
            </a:lvl4pPr>
            <a:lvl5pPr marL="2057400" indent="-228600">
              <a:spcBef>
                <a:spcPct val="20000"/>
              </a:spcBef>
              <a:buChar char="»"/>
              <a:defRPr sz="2000">
                <a:solidFill>
                  <a:schemeClr val="tx1"/>
                </a:solidFill>
                <a:latin typeface="Berlin Sans FB" pitchFamily="34" charset="0"/>
              </a:defRPr>
            </a:lvl5pPr>
            <a:lvl6pPr marL="2514600" indent="-228600" eaLnBrk="0" fontAlgn="base" hangingPunct="0">
              <a:spcBef>
                <a:spcPct val="20000"/>
              </a:spcBef>
              <a:spcAft>
                <a:spcPct val="0"/>
              </a:spcAft>
              <a:buChar char="»"/>
              <a:defRPr sz="2000">
                <a:solidFill>
                  <a:schemeClr val="tx1"/>
                </a:solidFill>
                <a:latin typeface="Berlin Sans FB" pitchFamily="34" charset="0"/>
              </a:defRPr>
            </a:lvl6pPr>
            <a:lvl7pPr marL="2971800" indent="-228600" eaLnBrk="0" fontAlgn="base" hangingPunct="0">
              <a:spcBef>
                <a:spcPct val="20000"/>
              </a:spcBef>
              <a:spcAft>
                <a:spcPct val="0"/>
              </a:spcAft>
              <a:buChar char="»"/>
              <a:defRPr sz="2000">
                <a:solidFill>
                  <a:schemeClr val="tx1"/>
                </a:solidFill>
                <a:latin typeface="Berlin Sans FB" pitchFamily="34" charset="0"/>
              </a:defRPr>
            </a:lvl7pPr>
            <a:lvl8pPr marL="3429000" indent="-228600" eaLnBrk="0" fontAlgn="base" hangingPunct="0">
              <a:spcBef>
                <a:spcPct val="20000"/>
              </a:spcBef>
              <a:spcAft>
                <a:spcPct val="0"/>
              </a:spcAft>
              <a:buChar char="»"/>
              <a:defRPr sz="2000">
                <a:solidFill>
                  <a:schemeClr val="tx1"/>
                </a:solidFill>
                <a:latin typeface="Berlin Sans FB" pitchFamily="34" charset="0"/>
              </a:defRPr>
            </a:lvl8pPr>
            <a:lvl9pPr marL="3886200" indent="-228600" eaLnBrk="0" fontAlgn="base" hangingPunct="0">
              <a:spcBef>
                <a:spcPct val="20000"/>
              </a:spcBef>
              <a:spcAft>
                <a:spcPct val="0"/>
              </a:spcAft>
              <a:buChar char="»"/>
              <a:defRPr sz="2000">
                <a:solidFill>
                  <a:schemeClr val="tx1"/>
                </a:solidFill>
                <a:latin typeface="Berlin Sans FB" pitchFamily="34" charset="0"/>
              </a:defRPr>
            </a:lvl9pPr>
          </a:lstStyle>
          <a:p>
            <a:pPr algn="ctr">
              <a:spcBef>
                <a:spcPct val="0"/>
              </a:spcBef>
              <a:buFontTx/>
              <a:buNone/>
            </a:pPr>
            <a:r>
              <a:rPr lang="en-US" altLang="en-US" sz="6637" b="1" dirty="0">
                <a:solidFill>
                  <a:srgbClr val="002060"/>
                </a:solidFill>
                <a:latin typeface="+mn-lt"/>
              </a:rPr>
              <a:t>Goal</a:t>
            </a:r>
            <a:r>
              <a:rPr lang="en-US" altLang="en-US" sz="6637" dirty="0">
                <a:solidFill>
                  <a:srgbClr val="002060"/>
                </a:solidFill>
                <a:latin typeface="+mn-lt"/>
              </a:rPr>
              <a:t>: 80% of 9th grade students meeting expectations in Algebra by Spring Benchmark</a:t>
            </a:r>
          </a:p>
        </p:txBody>
      </p:sp>
      <p:sp>
        <p:nvSpPr>
          <p:cNvPr id="29" name="TextBox 28"/>
          <p:cNvSpPr txBox="1"/>
          <p:nvPr/>
        </p:nvSpPr>
        <p:spPr>
          <a:xfrm>
            <a:off x="9562712" y="9034853"/>
            <a:ext cx="8383679" cy="5199180"/>
          </a:xfrm>
          <a:prstGeom prst="rect">
            <a:avLst/>
          </a:prstGeom>
          <a:solidFill>
            <a:srgbClr val="00FFFF"/>
          </a:solidFill>
        </p:spPr>
        <p:txBody>
          <a:bodyPr>
            <a:spAutoFit/>
          </a:bodyPr>
          <a:lstStyle/>
          <a:p>
            <a:pPr algn="ctr">
              <a:defRPr/>
            </a:pPr>
            <a:r>
              <a:rPr lang="en-US" sz="6637" b="1" dirty="0">
                <a:solidFill>
                  <a:srgbClr val="002060"/>
                </a:solidFill>
              </a:rPr>
              <a:t>Goal</a:t>
            </a:r>
            <a:r>
              <a:rPr lang="en-US" sz="6637" dirty="0">
                <a:solidFill>
                  <a:srgbClr val="002060"/>
                </a:solidFill>
              </a:rPr>
              <a:t>: 1 or fewer referrals per week or .20 per day for defiance by </a:t>
            </a:r>
          </a:p>
          <a:p>
            <a:pPr algn="ctr">
              <a:defRPr/>
            </a:pPr>
            <a:r>
              <a:rPr lang="en-US" sz="6637" dirty="0">
                <a:solidFill>
                  <a:srgbClr val="002060"/>
                </a:solidFill>
              </a:rPr>
              <a:t>April 1</a:t>
            </a:r>
            <a:r>
              <a:rPr lang="en-US" sz="6637" baseline="30000" dirty="0">
                <a:solidFill>
                  <a:srgbClr val="002060"/>
                </a:solidFill>
              </a:rPr>
              <a:t>st</a:t>
            </a:r>
            <a:r>
              <a:rPr lang="en-US" sz="6637" dirty="0">
                <a:solidFill>
                  <a:srgbClr val="002060"/>
                </a:solidFill>
              </a:rPr>
              <a:t> </a:t>
            </a:r>
          </a:p>
        </p:txBody>
      </p:sp>
      <p:sp>
        <p:nvSpPr>
          <p:cNvPr id="24" name="TextBox 23"/>
          <p:cNvSpPr txBox="1"/>
          <p:nvPr/>
        </p:nvSpPr>
        <p:spPr>
          <a:xfrm>
            <a:off x="802748" y="9042379"/>
            <a:ext cx="7666223" cy="5199180"/>
          </a:xfrm>
          <a:prstGeom prst="rect">
            <a:avLst/>
          </a:prstGeom>
          <a:solidFill>
            <a:srgbClr val="00FFFF"/>
          </a:solidFill>
        </p:spPr>
        <p:txBody>
          <a:bodyPr>
            <a:spAutoFit/>
          </a:bodyPr>
          <a:lstStyle/>
          <a:p>
            <a:pPr algn="ctr">
              <a:defRPr/>
            </a:pPr>
            <a:r>
              <a:rPr lang="en-US" sz="6637" b="1" dirty="0">
                <a:solidFill>
                  <a:srgbClr val="002060"/>
                </a:solidFill>
              </a:rPr>
              <a:t>Goal</a:t>
            </a:r>
            <a:r>
              <a:rPr lang="en-US" sz="6637" dirty="0">
                <a:solidFill>
                  <a:srgbClr val="002060"/>
                </a:solidFill>
              </a:rPr>
              <a:t>: </a:t>
            </a:r>
          </a:p>
          <a:p>
            <a:pPr algn="ctr">
              <a:defRPr/>
            </a:pPr>
            <a:r>
              <a:rPr lang="en-US" sz="6637" dirty="0">
                <a:solidFill>
                  <a:srgbClr val="002060"/>
                </a:solidFill>
              </a:rPr>
              <a:t>.5 or fewer referrals per day for Aggression by March</a:t>
            </a:r>
          </a:p>
        </p:txBody>
      </p:sp>
      <p:sp>
        <p:nvSpPr>
          <p:cNvPr id="14" name="Rounded Rectangle 13"/>
          <p:cNvSpPr/>
          <p:nvPr/>
        </p:nvSpPr>
        <p:spPr>
          <a:xfrm>
            <a:off x="19556897" y="790405"/>
            <a:ext cx="8534194" cy="1546541"/>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6637" dirty="0">
                <a:solidFill>
                  <a:srgbClr val="002060"/>
                </a:solidFill>
                <a:latin typeface="Eras Demi ITC" panose="020B0805030504020804" pitchFamily="34" charset="0"/>
              </a:rPr>
              <a:t>By When?</a:t>
            </a:r>
          </a:p>
        </p:txBody>
      </p:sp>
    </p:spTree>
    <p:extLst>
      <p:ext uri="{BB962C8B-B14F-4D97-AF65-F5344CB8AC3E}">
        <p14:creationId xmlns:p14="http://schemas.microsoft.com/office/powerpoint/2010/main" val="3859073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32"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out)">
                                      <p:cBhvr>
                                        <p:cTn id="20" dur="900"/>
                                        <p:tgtEl>
                                          <p:spTgt spid="21"/>
                                        </p:tgtEl>
                                      </p:cBhvr>
                                    </p:animEffect>
                                  </p:childTnLst>
                                </p:cTn>
                              </p:par>
                            </p:childTnLst>
                          </p:cTn>
                        </p:par>
                        <p:par>
                          <p:cTn id="21" fill="hold" nodeType="afterGroup">
                            <p:stCondLst>
                              <p:cond delay="900"/>
                            </p:stCondLst>
                            <p:childTnLst>
                              <p:par>
                                <p:cTn id="22" presetID="12" presetClass="entr" presetSubtype="2"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00"/>
                                        <p:tgtEl>
                                          <p:spTgt spid="22"/>
                                        </p:tgtEl>
                                        <p:attrNameLst>
                                          <p:attrName>ppt_x</p:attrName>
                                        </p:attrNameLst>
                                      </p:cBhvr>
                                      <p:tavLst>
                                        <p:tav tm="0">
                                          <p:val>
                                            <p:strVal val="#ppt_x+#ppt_w*1.125000"/>
                                          </p:val>
                                        </p:tav>
                                        <p:tav tm="100000">
                                          <p:val>
                                            <p:strVal val="#ppt_x"/>
                                          </p:val>
                                        </p:tav>
                                      </p:tavLst>
                                    </p:anim>
                                    <p:animEffect transition="in" filter="wipe(left)">
                                      <p:cBhvr>
                                        <p:cTn id="25" dur="1000"/>
                                        <p:tgtEl>
                                          <p:spTgt spid="22"/>
                                        </p:tgtEl>
                                      </p:cBhvr>
                                    </p:animEffect>
                                  </p:childTnLst>
                                </p:cTn>
                              </p:par>
                            </p:childTnLst>
                          </p:cTn>
                        </p:par>
                        <p:par>
                          <p:cTn id="26" fill="hold" nodeType="afterGroup">
                            <p:stCondLst>
                              <p:cond delay="19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nodeType="afterGroup">
                            <p:stCondLst>
                              <p:cond delay="24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nodeType="afterGroup">
                            <p:stCondLst>
                              <p:cond delay="29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nodeType="afterGroup">
                            <p:stCondLst>
                              <p:cond delay="3400"/>
                            </p:stCondLst>
                            <p:childTnLst>
                              <p:par>
                                <p:cTn id="39" presetID="5" presetClass="entr" presetSubtype="1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checkerboard(across)">
                                      <p:cBhvr>
                                        <p:cTn id="41" dur="500"/>
                                        <p:tgtEl>
                                          <p:spTgt spid="24"/>
                                        </p:tgtEl>
                                      </p:cBhvr>
                                    </p:animEffect>
                                  </p:childTnLst>
                                </p:cTn>
                              </p:par>
                            </p:childTnLst>
                          </p:cTn>
                        </p:par>
                        <p:par>
                          <p:cTn id="42" fill="hold" nodeType="afterGroup">
                            <p:stCondLst>
                              <p:cond delay="3900"/>
                            </p:stCondLst>
                            <p:childTnLst>
                              <p:par>
                                <p:cTn id="43" presetID="5" presetClass="entr" presetSubtype="1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checkerboard(across)">
                                      <p:cBhvr>
                                        <p:cTn id="45" dur="500"/>
                                        <p:tgtEl>
                                          <p:spTgt spid="29"/>
                                        </p:tgtEl>
                                      </p:cBhvr>
                                    </p:animEffect>
                                  </p:childTnLst>
                                </p:cTn>
                              </p:par>
                            </p:childTnLst>
                          </p:cTn>
                        </p:par>
                        <p:par>
                          <p:cTn id="46" fill="hold" nodeType="afterGroup">
                            <p:stCondLst>
                              <p:cond delay="4400"/>
                            </p:stCondLst>
                            <p:childTnLst>
                              <p:par>
                                <p:cTn id="47" presetID="5" presetClass="entr" presetSubtype="1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checkerboard(across)">
                                      <p:cBhvr>
                                        <p:cTn id="49" dur="500"/>
                                        <p:tgtEl>
                                          <p:spTgt spid="30"/>
                                        </p:tgtEl>
                                      </p:cBhvr>
                                    </p:animEffect>
                                  </p:childTnLst>
                                </p:cTn>
                              </p:par>
                            </p:childTnLst>
                          </p:cTn>
                        </p:par>
                        <p:par>
                          <p:cTn id="50" fill="hold" nodeType="afterGroup">
                            <p:stCondLst>
                              <p:cond delay="4900"/>
                            </p:stCondLst>
                            <p:childTnLst>
                              <p:par>
                                <p:cTn id="51" presetID="1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1000"/>
                                        <p:tgtEl>
                                          <p:spTgt spid="14"/>
                                        </p:tgtEl>
                                        <p:attrNameLst>
                                          <p:attrName>ppt_x</p:attrName>
                                        </p:attrNameLst>
                                      </p:cBhvr>
                                      <p:tavLst>
                                        <p:tav tm="0">
                                          <p:val>
                                            <p:strVal val="#ppt_x+#ppt_w*1.125000"/>
                                          </p:val>
                                        </p:tav>
                                        <p:tav tm="100000">
                                          <p:val>
                                            <p:strVal val="#ppt_x"/>
                                          </p:val>
                                        </p:tav>
                                      </p:tavLst>
                                    </p:anim>
                                    <p:animEffect transition="in" filter="wipe(left)">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1" grpId="0" animBg="1"/>
      <p:bldP spid="12" grpId="0" animBg="1"/>
      <p:bldP spid="22" grpId="0" animBg="1"/>
      <p:bldP spid="30" grpId="0" animBg="1"/>
      <p:bldP spid="29" grpId="0" animBg="1"/>
      <p:bldP spid="2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826" y="327360"/>
            <a:ext cx="28775024" cy="15928445"/>
          </a:xfrm>
          <a:prstGeom prst="rect">
            <a:avLst/>
          </a:prstGeom>
          <a:solidFill>
            <a:schemeClr val="tx1"/>
          </a:solidFill>
        </p:spPr>
      </p:pic>
      <p:sp>
        <p:nvSpPr>
          <p:cNvPr id="5" name="Rectangle 4"/>
          <p:cNvSpPr/>
          <p:nvPr/>
        </p:nvSpPr>
        <p:spPr>
          <a:xfrm>
            <a:off x="6600825" y="8661400"/>
            <a:ext cx="2895600" cy="7238266"/>
          </a:xfrm>
          <a:prstGeom prst="rect">
            <a:avLst/>
          </a:prstGeom>
          <a:noFill/>
          <a:ln w="1905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a:solidFill>
                <a:prstClr val="white"/>
              </a:solidFill>
              <a:latin typeface="Calisto MT"/>
            </a:endParaRPr>
          </a:p>
        </p:txBody>
      </p:sp>
    </p:spTree>
    <p:custDataLst>
      <p:tags r:id="rId1"/>
    </p:custDataLst>
    <p:extLst>
      <p:ext uri="{BB962C8B-B14F-4D97-AF65-F5344CB8AC3E}">
        <p14:creationId xmlns:p14="http://schemas.microsoft.com/office/powerpoint/2010/main" val="1061058697"/>
      </p:ext>
    </p:extLst>
  </p:cSld>
  <p:clrMapOvr>
    <a:masterClrMapping/>
  </p:clrMapOvr>
  <mc:AlternateContent xmlns:mc="http://schemas.openxmlformats.org/markup-compatibility/2006" xmlns:p14="http://schemas.microsoft.com/office/powerpoint/2010/main">
    <mc:Choice Requires="p14">
      <p:transition spd="slow" p14:dur="1500" advTm="2485">
        <p:split orient="vert"/>
      </p:transition>
    </mc:Choice>
    <mc:Fallback xmlns="">
      <p:transition spd="slow" advTm="248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71748" y="218446"/>
            <a:ext cx="16906581" cy="16037357"/>
          </a:xfrm>
          <a:prstGeom prst="ellipse">
            <a:avLst/>
          </a:prstGeom>
          <a:solidFill>
            <a:schemeClr val="tx1"/>
          </a:solid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077" name="Oval 5"/>
          <p:cNvSpPr>
            <a:spLocks noChangeArrowheads="1"/>
          </p:cNvSpPr>
          <p:nvPr/>
        </p:nvSpPr>
        <p:spPr bwMode="auto">
          <a:xfrm>
            <a:off x="12455103" y="10295414"/>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Implement </a:t>
            </a:r>
          </a:p>
          <a:p>
            <a:pPr algn="ctr">
              <a:defRPr/>
            </a:pPr>
            <a:r>
              <a:rPr lang="en-US" sz="3318" dirty="0">
                <a:solidFill>
                  <a:prstClr val="black"/>
                </a:solidFill>
              </a:rPr>
              <a:t>Solution with </a:t>
            </a:r>
          </a:p>
          <a:p>
            <a:pPr algn="ctr">
              <a:defRPr/>
            </a:pPr>
            <a:r>
              <a:rPr lang="en-US" sz="3318" dirty="0">
                <a:solidFill>
                  <a:prstClr val="black"/>
                </a:solidFill>
              </a:rPr>
              <a:t>High Integrity</a:t>
            </a:r>
          </a:p>
        </p:txBody>
      </p:sp>
      <p:sp>
        <p:nvSpPr>
          <p:cNvPr id="3079" name="Oval 7"/>
          <p:cNvSpPr>
            <a:spLocks noChangeArrowheads="1"/>
          </p:cNvSpPr>
          <p:nvPr/>
        </p:nvSpPr>
        <p:spPr bwMode="auto">
          <a:xfrm>
            <a:off x="17546269" y="3334102"/>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 </a:t>
            </a:r>
          </a:p>
          <a:p>
            <a:pPr algn="ctr">
              <a:defRPr/>
            </a:pPr>
            <a:r>
              <a:rPr lang="en-US" sz="3318" dirty="0">
                <a:solidFill>
                  <a:prstClr val="black"/>
                </a:solidFill>
              </a:rPr>
              <a:t>Goal for Change</a:t>
            </a:r>
          </a:p>
        </p:txBody>
      </p:sp>
      <p:sp>
        <p:nvSpPr>
          <p:cNvPr id="3080" name="Oval 8"/>
          <p:cNvSpPr>
            <a:spLocks noChangeArrowheads="1"/>
          </p:cNvSpPr>
          <p:nvPr/>
        </p:nvSpPr>
        <p:spPr bwMode="auto">
          <a:xfrm>
            <a:off x="12391135" y="722669"/>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 Problem</a:t>
            </a:r>
          </a:p>
          <a:p>
            <a:pPr algn="ctr">
              <a:defRPr/>
            </a:pPr>
            <a:r>
              <a:rPr lang="en-US" sz="3318" dirty="0">
                <a:solidFill>
                  <a:prstClr val="black"/>
                </a:solidFill>
              </a:rPr>
              <a:t>with</a:t>
            </a:r>
          </a:p>
          <a:p>
            <a:pPr algn="ctr">
              <a:defRPr/>
            </a:pPr>
            <a:r>
              <a:rPr lang="en-US" sz="3318" dirty="0">
                <a:solidFill>
                  <a:prstClr val="black"/>
                </a:solidFill>
              </a:rPr>
              <a:t>Precision</a:t>
            </a:r>
          </a:p>
        </p:txBody>
      </p:sp>
      <p:sp>
        <p:nvSpPr>
          <p:cNvPr id="3081" name="Oval 9"/>
          <p:cNvSpPr>
            <a:spLocks noChangeArrowheads="1"/>
          </p:cNvSpPr>
          <p:nvPr/>
        </p:nvSpPr>
        <p:spPr bwMode="auto">
          <a:xfrm>
            <a:off x="7668513" y="8128000"/>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Monitor Impact</a:t>
            </a:r>
          </a:p>
          <a:p>
            <a:pPr algn="ctr">
              <a:defRPr/>
            </a:pPr>
            <a:r>
              <a:rPr lang="en-US" sz="3318" dirty="0">
                <a:solidFill>
                  <a:prstClr val="black"/>
                </a:solidFill>
              </a:rPr>
              <a:t>of Solution and</a:t>
            </a:r>
          </a:p>
          <a:p>
            <a:pPr algn="ctr">
              <a:defRPr/>
            </a:pPr>
            <a:r>
              <a:rPr lang="en-US" sz="3318" dirty="0">
                <a:solidFill>
                  <a:prstClr val="black"/>
                </a:solidFill>
              </a:rPr>
              <a:t>Compare </a:t>
            </a:r>
          </a:p>
          <a:p>
            <a:pPr algn="ctr">
              <a:defRPr/>
            </a:pPr>
            <a:r>
              <a:rPr lang="en-US" sz="3318" dirty="0">
                <a:solidFill>
                  <a:prstClr val="black"/>
                </a:solidFill>
              </a:rPr>
              <a:t>against Goal</a:t>
            </a:r>
          </a:p>
        </p:txBody>
      </p:sp>
      <p:sp>
        <p:nvSpPr>
          <p:cNvPr id="3082" name="Oval 10"/>
          <p:cNvSpPr>
            <a:spLocks noChangeArrowheads="1"/>
          </p:cNvSpPr>
          <p:nvPr/>
        </p:nvSpPr>
        <p:spPr bwMode="auto">
          <a:xfrm>
            <a:off x="7920845" y="3266370"/>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Make Summative</a:t>
            </a:r>
          </a:p>
          <a:p>
            <a:pPr algn="ctr">
              <a:defRPr/>
            </a:pPr>
            <a:r>
              <a:rPr lang="en-US" sz="3318" dirty="0">
                <a:solidFill>
                  <a:prstClr val="black"/>
                </a:solidFill>
              </a:rPr>
              <a:t>Evaluation</a:t>
            </a:r>
          </a:p>
          <a:p>
            <a:pPr algn="ctr">
              <a:defRPr/>
            </a:pPr>
            <a:r>
              <a:rPr lang="en-US" sz="3318" dirty="0">
                <a:solidFill>
                  <a:prstClr val="black"/>
                </a:solidFill>
              </a:rPr>
              <a:t>Decision</a:t>
            </a:r>
          </a:p>
        </p:txBody>
      </p:sp>
      <p:sp>
        <p:nvSpPr>
          <p:cNvPr id="2056" name="Rectangle 15"/>
          <p:cNvSpPr>
            <a:spLocks noChangeArrowheads="1"/>
          </p:cNvSpPr>
          <p:nvPr/>
        </p:nvSpPr>
        <p:spPr bwMode="auto">
          <a:xfrm>
            <a:off x="12391136" y="14833436"/>
            <a:ext cx="4786372" cy="108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792" b="1" dirty="0">
                <a:solidFill>
                  <a:prstClr val="black"/>
                </a:solidFill>
              </a:rPr>
              <a:t>Meeting</a:t>
            </a:r>
          </a:p>
          <a:p>
            <a:pPr algn="ctr"/>
            <a:r>
              <a:rPr lang="en-US" sz="3792" b="1" dirty="0">
                <a:solidFill>
                  <a:prstClr val="black"/>
                </a:solidFill>
              </a:rPr>
              <a:t>Foundations</a:t>
            </a:r>
          </a:p>
        </p:txBody>
      </p:sp>
      <p:sp>
        <p:nvSpPr>
          <p:cNvPr id="29" name="Oval 7"/>
          <p:cNvSpPr>
            <a:spLocks noChangeArrowheads="1"/>
          </p:cNvSpPr>
          <p:nvPr/>
        </p:nvSpPr>
        <p:spPr bwMode="auto">
          <a:xfrm>
            <a:off x="17542505" y="8534390"/>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600" b="1" dirty="0">
                <a:solidFill>
                  <a:prstClr val="black"/>
                </a:solidFill>
              </a:rPr>
              <a:t>Identify</a:t>
            </a:r>
          </a:p>
          <a:p>
            <a:pPr algn="ctr">
              <a:defRPr/>
            </a:pPr>
            <a:r>
              <a:rPr lang="en-US" sz="3600" b="1" dirty="0">
                <a:solidFill>
                  <a:prstClr val="black"/>
                </a:solidFill>
              </a:rPr>
              <a:t>Solution and </a:t>
            </a:r>
          </a:p>
          <a:p>
            <a:pPr algn="ctr">
              <a:defRPr/>
            </a:pPr>
            <a:r>
              <a:rPr lang="en-US" sz="3600" b="1" dirty="0">
                <a:solidFill>
                  <a:prstClr val="black"/>
                </a:solidFill>
              </a:rPr>
              <a:t>Create</a:t>
            </a:r>
          </a:p>
          <a:p>
            <a:pPr algn="ctr">
              <a:defRPr/>
            </a:pPr>
            <a:r>
              <a:rPr lang="en-US" sz="3600" b="1" dirty="0">
                <a:solidFill>
                  <a:prstClr val="black"/>
                </a:solidFill>
              </a:rPr>
              <a:t>Implementation </a:t>
            </a:r>
          </a:p>
          <a:p>
            <a:pPr algn="ctr">
              <a:defRPr/>
            </a:pPr>
            <a:r>
              <a:rPr lang="en-US" sz="3600" b="1" dirty="0">
                <a:solidFill>
                  <a:prstClr val="black"/>
                </a:solidFill>
              </a:rPr>
              <a:t>Plan with </a:t>
            </a:r>
          </a:p>
          <a:p>
            <a:pPr algn="ctr">
              <a:defRPr/>
            </a:pPr>
            <a:r>
              <a:rPr lang="en-US" sz="3600" b="1" dirty="0">
                <a:solidFill>
                  <a:prstClr val="black"/>
                </a:solidFill>
              </a:rPr>
              <a:t>Contextual Fit</a:t>
            </a:r>
          </a:p>
        </p:txBody>
      </p:sp>
      <p:sp>
        <p:nvSpPr>
          <p:cNvPr id="4" name="Hexagon 3"/>
          <p:cNvSpPr/>
          <p:nvPr/>
        </p:nvSpPr>
        <p:spPr>
          <a:xfrm>
            <a:off x="12631963" y="5866515"/>
            <a:ext cx="4161735" cy="3717717"/>
          </a:xfrm>
          <a:prstGeom prst="hexagon">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1"/>
                </a:solidFill>
              </a:rPr>
              <a:t>Collect and Use Data</a:t>
            </a:r>
          </a:p>
        </p:txBody>
      </p:sp>
      <p:sp>
        <p:nvSpPr>
          <p:cNvPr id="5" name="Right Arrow 4"/>
          <p:cNvSpPr/>
          <p:nvPr/>
        </p:nvSpPr>
        <p:spPr>
          <a:xfrm rot="1779815">
            <a:off x="17149720" y="2668380"/>
            <a:ext cx="1264325" cy="398864"/>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4" name="Right Arrow 33"/>
          <p:cNvSpPr/>
          <p:nvPr/>
        </p:nvSpPr>
        <p:spPr>
          <a:xfrm rot="5400000">
            <a:off x="20868883" y="7834496"/>
            <a:ext cx="1264325" cy="361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7" name="Right Arrow 36"/>
          <p:cNvSpPr/>
          <p:nvPr/>
        </p:nvSpPr>
        <p:spPr>
          <a:xfrm rot="9767626">
            <a:off x="17169982" y="12857930"/>
            <a:ext cx="1264325" cy="361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0" name="Right Arrow 39"/>
          <p:cNvSpPr/>
          <p:nvPr/>
        </p:nvSpPr>
        <p:spPr>
          <a:xfrm rot="12717604">
            <a:off x="10739234" y="12824063"/>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3" name="Right Arrow 42"/>
          <p:cNvSpPr/>
          <p:nvPr/>
        </p:nvSpPr>
        <p:spPr>
          <a:xfrm rot="16373633">
            <a:off x="7574661" y="7544756"/>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4" name="Right Arrow 43"/>
          <p:cNvSpPr/>
          <p:nvPr/>
        </p:nvSpPr>
        <p:spPr>
          <a:xfrm rot="20278685">
            <a:off x="10874697" y="2728281"/>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6" name="Up-Down Arrow 5"/>
          <p:cNvSpPr/>
          <p:nvPr/>
        </p:nvSpPr>
        <p:spPr>
          <a:xfrm>
            <a:off x="14543498" y="5162858"/>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5" name="Up-Down Arrow 44"/>
          <p:cNvSpPr/>
          <p:nvPr/>
        </p:nvSpPr>
        <p:spPr>
          <a:xfrm>
            <a:off x="14543498" y="9670777"/>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6" name="Up-Down Arrow 45"/>
          <p:cNvSpPr/>
          <p:nvPr/>
        </p:nvSpPr>
        <p:spPr>
          <a:xfrm rot="3836952">
            <a:off x="16976195" y="6274789"/>
            <a:ext cx="331133" cy="62087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7" name="Up-Down Arrow 46"/>
          <p:cNvSpPr/>
          <p:nvPr/>
        </p:nvSpPr>
        <p:spPr>
          <a:xfrm rot="3836952">
            <a:off x="12345981" y="8688669"/>
            <a:ext cx="331133" cy="61711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8" name="Up-Down Arrow 47"/>
          <p:cNvSpPr/>
          <p:nvPr/>
        </p:nvSpPr>
        <p:spPr>
          <a:xfrm rot="7557062">
            <a:off x="16972434" y="8731945"/>
            <a:ext cx="383813" cy="666027"/>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9" name="Up-Down Arrow 48"/>
          <p:cNvSpPr/>
          <p:nvPr/>
        </p:nvSpPr>
        <p:spPr>
          <a:xfrm rot="7557062">
            <a:off x="12441934" y="6252212"/>
            <a:ext cx="380051" cy="66979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8" name="Oval 7"/>
          <p:cNvSpPr/>
          <p:nvPr/>
        </p:nvSpPr>
        <p:spPr>
          <a:xfrm>
            <a:off x="17493371" y="8488900"/>
            <a:ext cx="4538023" cy="4537447"/>
          </a:xfrm>
          <a:prstGeom prst="ellipse">
            <a:avLst/>
          </a:prstGeom>
          <a:noFill/>
          <a:ln w="190500" cmpd="sng">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a:solidFill>
                <a:prstClr val="white"/>
              </a:solidFill>
              <a:latin typeface="News Gothic MT"/>
            </a:endParaRPr>
          </a:p>
        </p:txBody>
      </p:sp>
      <p:sp>
        <p:nvSpPr>
          <p:cNvPr id="28" name="TextBox 27"/>
          <p:cNvSpPr txBox="1"/>
          <p:nvPr/>
        </p:nvSpPr>
        <p:spPr>
          <a:xfrm>
            <a:off x="1248595" y="258602"/>
            <a:ext cx="7385609" cy="9325630"/>
          </a:xfrm>
          <a:prstGeom prst="rect">
            <a:avLst/>
          </a:prstGeom>
          <a:noFill/>
        </p:spPr>
        <p:txBody>
          <a:bodyPr wrap="square">
            <a:spAutoFit/>
          </a:bodyPr>
          <a:lstStyle/>
          <a:p>
            <a:pPr>
              <a:defRPr/>
            </a:pPr>
            <a:r>
              <a:rPr lang="en-US" sz="12000" b="1" dirty="0">
                <a:solidFill>
                  <a:srgbClr val="002060"/>
                </a:solidFill>
                <a:latin typeface="Eras Demi ITC" panose="020B0805030504020804" pitchFamily="34" charset="0"/>
              </a:rPr>
              <a:t>T</a:t>
            </a:r>
            <a:r>
              <a:rPr lang="en-US" sz="9600" dirty="0">
                <a:solidFill>
                  <a:srgbClr val="002060"/>
                </a:solidFill>
                <a:latin typeface="Eras Demi ITC" panose="020B0805030504020804" pitchFamily="34" charset="0"/>
              </a:rPr>
              <a:t>eam</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I</a:t>
            </a:r>
            <a:r>
              <a:rPr lang="en-US" sz="9600" dirty="0">
                <a:solidFill>
                  <a:srgbClr val="002060"/>
                </a:solidFill>
                <a:latin typeface="Eras Demi ITC" panose="020B0805030504020804" pitchFamily="34" charset="0"/>
              </a:rPr>
              <a:t>nitiated</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P</a:t>
            </a:r>
            <a:r>
              <a:rPr lang="en-US" sz="9600" dirty="0">
                <a:solidFill>
                  <a:srgbClr val="002060"/>
                </a:solidFill>
                <a:latin typeface="Eras Demi ITC" panose="020B0805030504020804" pitchFamily="34" charset="0"/>
              </a:rPr>
              <a:t>roblem</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S</a:t>
            </a:r>
            <a:r>
              <a:rPr lang="en-US" sz="9600" dirty="0">
                <a:solidFill>
                  <a:srgbClr val="002060"/>
                </a:solidFill>
                <a:latin typeface="Eras Demi ITC" panose="020B0805030504020804" pitchFamily="34" charset="0"/>
              </a:rPr>
              <a:t>olving</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(TIPS)</a:t>
            </a:r>
          </a:p>
        </p:txBody>
      </p:sp>
    </p:spTree>
    <p:custDataLst>
      <p:tags r:id="rId1"/>
    </p:custDataLst>
    <p:extLst>
      <p:ext uri="{BB962C8B-B14F-4D97-AF65-F5344CB8AC3E}">
        <p14:creationId xmlns:p14="http://schemas.microsoft.com/office/powerpoint/2010/main" val="1102214699"/>
      </p:ext>
    </p:extLst>
  </p:cSld>
  <p:clrMapOvr>
    <a:masterClrMapping/>
  </p:clrMapOvr>
  <mc:AlternateContent xmlns:mc="http://schemas.openxmlformats.org/markup-compatibility/2006" xmlns:p14="http://schemas.microsoft.com/office/powerpoint/2010/main">
    <mc:Choice Requires="p14">
      <p:transition spd="med" p14:dur="700" advTm="2960">
        <p:fade/>
      </p:transition>
    </mc:Choice>
    <mc:Fallback xmlns="">
      <p:transition spd="med" advTm="29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0158630"/>
              </p:ext>
            </p:extLst>
          </p:nvPr>
        </p:nvGraphicFramePr>
        <p:xfrm>
          <a:off x="2" y="-28945"/>
          <a:ext cx="28898848" cy="16680324"/>
        </p:xfrm>
        <a:graphic>
          <a:graphicData uri="http://schemas.openxmlformats.org/drawingml/2006/table">
            <a:tbl>
              <a:tblPr firstRow="1" bandRow="1">
                <a:tableStyleId>{69012ECD-51FC-41F1-AA8D-1B2483CD663E}</a:tableStyleId>
              </a:tblPr>
              <a:tblGrid>
                <a:gridCol w="11002805">
                  <a:extLst>
                    <a:ext uri="{9D8B030D-6E8A-4147-A177-3AD203B41FA5}">
                      <a16:colId xmlns:a16="http://schemas.microsoft.com/office/drawing/2014/main" val="20000"/>
                    </a:ext>
                  </a:extLst>
                </a:gridCol>
                <a:gridCol w="17896043">
                  <a:extLst>
                    <a:ext uri="{9D8B030D-6E8A-4147-A177-3AD203B41FA5}">
                      <a16:colId xmlns:a16="http://schemas.microsoft.com/office/drawing/2014/main" val="20001"/>
                    </a:ext>
                  </a:extLst>
                </a:gridCol>
              </a:tblGrid>
              <a:tr h="2899145">
                <a:tc>
                  <a:txBody>
                    <a:bodyPr/>
                    <a:lstStyle/>
                    <a:p>
                      <a:pPr marL="0" marR="0" algn="ctr">
                        <a:lnSpc>
                          <a:spcPct val="115000"/>
                        </a:lnSpc>
                        <a:spcBef>
                          <a:spcPts val="0"/>
                        </a:spcBef>
                        <a:spcAft>
                          <a:spcPts val="0"/>
                        </a:spcAft>
                      </a:pPr>
                      <a:r>
                        <a:rPr lang="en-US" sz="9600" dirty="0">
                          <a:solidFill>
                            <a:schemeClr val="tx1"/>
                          </a:solidFill>
                          <a:effectLst/>
                          <a:latin typeface="Eras Demi ITC" panose="020B0805030504020804" pitchFamily="34" charset="0"/>
                        </a:rPr>
                        <a:t>SOLUTION ELEMENTS</a:t>
                      </a:r>
                      <a:endParaRPr lang="en-US" sz="9600" dirty="0">
                        <a:solidFill>
                          <a:schemeClr val="tx1"/>
                        </a:solidFill>
                        <a:effectLst/>
                        <a:latin typeface="Eras Demi ITC" panose="020B0805030504020804" pitchFamily="34" charset="0"/>
                        <a:ea typeface="Calibri"/>
                        <a:cs typeface="Times New Roman"/>
                      </a:endParaRPr>
                    </a:p>
                  </a:txBody>
                  <a:tcPr marL="67890" marR="67890" marT="0" marB="0">
                    <a:solidFill>
                      <a:srgbClr val="002060"/>
                    </a:solidFill>
                  </a:tcPr>
                </a:tc>
                <a:tc>
                  <a:txBody>
                    <a:bodyPr/>
                    <a:lstStyle/>
                    <a:p>
                      <a:pPr marL="0" marR="0" algn="ctr">
                        <a:lnSpc>
                          <a:spcPct val="115000"/>
                        </a:lnSpc>
                        <a:spcBef>
                          <a:spcPts val="0"/>
                        </a:spcBef>
                        <a:spcAft>
                          <a:spcPts val="0"/>
                        </a:spcAft>
                      </a:pPr>
                      <a:r>
                        <a:rPr lang="en-US" sz="9600" dirty="0">
                          <a:solidFill>
                            <a:schemeClr val="tx1"/>
                          </a:solidFill>
                          <a:effectLst/>
                          <a:latin typeface="Eras Demi ITC" panose="020B0805030504020804" pitchFamily="34" charset="0"/>
                        </a:rPr>
                        <a:t>ACTION STEPS</a:t>
                      </a:r>
                      <a:endParaRPr lang="en-US" sz="9600" dirty="0">
                        <a:solidFill>
                          <a:schemeClr val="tx1"/>
                        </a:solidFill>
                        <a:effectLst/>
                        <a:latin typeface="Eras Demi ITC" panose="020B0805030504020804" pitchFamily="34" charset="0"/>
                        <a:ea typeface="Calibri"/>
                        <a:cs typeface="Times New Roman"/>
                      </a:endParaRPr>
                    </a:p>
                  </a:txBody>
                  <a:tcPr marL="67890" marR="67890" marT="0" marB="0">
                    <a:solidFill>
                      <a:srgbClr val="002060"/>
                    </a:solidFill>
                  </a:tcPr>
                </a:tc>
                <a:extLst>
                  <a:ext uri="{0D108BD9-81ED-4DB2-BD59-A6C34878D82A}">
                    <a16:rowId xmlns:a16="http://schemas.microsoft.com/office/drawing/2014/main" val="10000"/>
                  </a:ext>
                </a:extLst>
              </a:tr>
              <a:tr h="2219222">
                <a:tc>
                  <a:txBody>
                    <a:bodyPr/>
                    <a:lstStyle/>
                    <a:p>
                      <a:pPr marL="0" marR="0" algn="ctr">
                        <a:lnSpc>
                          <a:spcPct val="115000"/>
                        </a:lnSpc>
                        <a:spcBef>
                          <a:spcPts val="0"/>
                        </a:spcBef>
                        <a:spcAft>
                          <a:spcPts val="0"/>
                        </a:spcAft>
                      </a:pPr>
                      <a:r>
                        <a:rPr lang="en-US" sz="9600" dirty="0">
                          <a:solidFill>
                            <a:srgbClr val="002060"/>
                          </a:solidFill>
                          <a:effectLst/>
                          <a:latin typeface="Eras Demi ITC" panose="020B0805030504020804" pitchFamily="34" charset="0"/>
                        </a:rPr>
                        <a:t>Prevent</a:t>
                      </a:r>
                      <a:endParaRPr lang="en-US" sz="9600" dirty="0">
                        <a:solidFill>
                          <a:srgbClr val="002060"/>
                        </a:solidFill>
                        <a:effectLst/>
                        <a:latin typeface="Eras Demi ITC" panose="020B0805030504020804" pitchFamily="34" charset="0"/>
                        <a:ea typeface="Calibri"/>
                        <a:cs typeface="Times New Roman"/>
                      </a:endParaRPr>
                    </a:p>
                  </a:txBody>
                  <a:tcPr marL="67890" marR="67890" marT="0" marB="0"/>
                </a:tc>
                <a:tc>
                  <a:txBody>
                    <a:bodyPr/>
                    <a:lstStyle/>
                    <a:p>
                      <a:pPr marL="0" marR="0">
                        <a:lnSpc>
                          <a:spcPct val="115000"/>
                        </a:lnSpc>
                        <a:spcBef>
                          <a:spcPts val="0"/>
                        </a:spcBef>
                        <a:spcAft>
                          <a:spcPts val="0"/>
                        </a:spcAft>
                      </a:pPr>
                      <a:r>
                        <a:rPr lang="en-US" sz="6000" dirty="0">
                          <a:solidFill>
                            <a:srgbClr val="002060"/>
                          </a:solidFill>
                          <a:effectLst/>
                        </a:rPr>
                        <a:t>Focus on prevention first. How could we reduce the situations that lead to these behaviors?</a:t>
                      </a:r>
                      <a:endParaRPr lang="en-US" sz="6000" dirty="0">
                        <a:solidFill>
                          <a:srgbClr val="002060"/>
                        </a:solidFill>
                        <a:effectLst/>
                        <a:latin typeface="Calibri"/>
                        <a:ea typeface="Calibri"/>
                        <a:cs typeface="Times New Roman"/>
                      </a:endParaRPr>
                    </a:p>
                  </a:txBody>
                  <a:tcPr marL="67890" marR="67890" marT="0" marB="0"/>
                </a:tc>
                <a:extLst>
                  <a:ext uri="{0D108BD9-81ED-4DB2-BD59-A6C34878D82A}">
                    <a16:rowId xmlns:a16="http://schemas.microsoft.com/office/drawing/2014/main" val="10001"/>
                  </a:ext>
                </a:extLst>
              </a:tr>
              <a:tr h="2219222">
                <a:tc>
                  <a:txBody>
                    <a:bodyPr/>
                    <a:lstStyle/>
                    <a:p>
                      <a:pPr marL="0" marR="0" algn="ctr">
                        <a:lnSpc>
                          <a:spcPct val="115000"/>
                        </a:lnSpc>
                        <a:spcBef>
                          <a:spcPts val="0"/>
                        </a:spcBef>
                        <a:spcAft>
                          <a:spcPts val="0"/>
                        </a:spcAft>
                      </a:pPr>
                      <a:r>
                        <a:rPr lang="en-US" sz="9600">
                          <a:solidFill>
                            <a:srgbClr val="002060"/>
                          </a:solidFill>
                          <a:effectLst/>
                          <a:latin typeface="Eras Demi ITC" panose="020B0805030504020804" pitchFamily="34" charset="0"/>
                        </a:rPr>
                        <a:t>Teach</a:t>
                      </a:r>
                      <a:endParaRPr lang="en-US" sz="9600">
                        <a:solidFill>
                          <a:srgbClr val="002060"/>
                        </a:solidFill>
                        <a:effectLst/>
                        <a:latin typeface="Eras Demi ITC" panose="020B0805030504020804" pitchFamily="34" charset="0"/>
                        <a:ea typeface="Calibri"/>
                        <a:cs typeface="Times New Roman"/>
                      </a:endParaRPr>
                    </a:p>
                  </a:txBody>
                  <a:tcPr marL="67890" marR="67890" marT="0" marB="0"/>
                </a:tc>
                <a:tc>
                  <a:txBody>
                    <a:bodyPr/>
                    <a:lstStyle/>
                    <a:p>
                      <a:pPr marL="0" marR="0">
                        <a:lnSpc>
                          <a:spcPct val="115000"/>
                        </a:lnSpc>
                        <a:spcBef>
                          <a:spcPts val="0"/>
                        </a:spcBef>
                        <a:spcAft>
                          <a:spcPts val="0"/>
                        </a:spcAft>
                      </a:pPr>
                      <a:r>
                        <a:rPr lang="en-US" sz="6000" dirty="0">
                          <a:solidFill>
                            <a:srgbClr val="002060"/>
                          </a:solidFill>
                          <a:effectLst/>
                        </a:rPr>
                        <a:t>How do we ensure that students know what they SHOULD be doing when these situations arise?</a:t>
                      </a:r>
                      <a:endParaRPr lang="en-US" sz="6000" dirty="0">
                        <a:solidFill>
                          <a:srgbClr val="002060"/>
                        </a:solidFill>
                        <a:effectLst/>
                        <a:latin typeface="Calibri"/>
                        <a:ea typeface="Calibri"/>
                        <a:cs typeface="Times New Roman"/>
                      </a:endParaRPr>
                    </a:p>
                  </a:txBody>
                  <a:tcPr marL="67890" marR="67890" marT="0" marB="0"/>
                </a:tc>
                <a:extLst>
                  <a:ext uri="{0D108BD9-81ED-4DB2-BD59-A6C34878D82A}">
                    <a16:rowId xmlns:a16="http://schemas.microsoft.com/office/drawing/2014/main" val="10002"/>
                  </a:ext>
                </a:extLst>
              </a:tr>
              <a:tr h="2219222">
                <a:tc>
                  <a:txBody>
                    <a:bodyPr/>
                    <a:lstStyle/>
                    <a:p>
                      <a:pPr marL="0" marR="0" algn="ctr">
                        <a:lnSpc>
                          <a:spcPct val="115000"/>
                        </a:lnSpc>
                        <a:spcBef>
                          <a:spcPts val="0"/>
                        </a:spcBef>
                        <a:spcAft>
                          <a:spcPts val="0"/>
                        </a:spcAft>
                      </a:pPr>
                      <a:r>
                        <a:rPr lang="en-US" sz="9600">
                          <a:solidFill>
                            <a:srgbClr val="002060"/>
                          </a:solidFill>
                          <a:effectLst/>
                          <a:latin typeface="Eras Demi ITC" panose="020B0805030504020804" pitchFamily="34" charset="0"/>
                        </a:rPr>
                        <a:t>Reinforce</a:t>
                      </a:r>
                      <a:endParaRPr lang="en-US" sz="9600">
                        <a:solidFill>
                          <a:srgbClr val="002060"/>
                        </a:solidFill>
                        <a:effectLst/>
                        <a:latin typeface="Eras Demi ITC" panose="020B0805030504020804" pitchFamily="34" charset="0"/>
                        <a:ea typeface="Calibri"/>
                        <a:cs typeface="Times New Roman"/>
                      </a:endParaRPr>
                    </a:p>
                  </a:txBody>
                  <a:tcPr marL="67890" marR="67890" marT="0" marB="0"/>
                </a:tc>
                <a:tc>
                  <a:txBody>
                    <a:bodyPr/>
                    <a:lstStyle/>
                    <a:p>
                      <a:pPr marL="0" marR="0">
                        <a:lnSpc>
                          <a:spcPct val="115000"/>
                        </a:lnSpc>
                        <a:spcBef>
                          <a:spcPts val="0"/>
                        </a:spcBef>
                        <a:spcAft>
                          <a:spcPts val="0"/>
                        </a:spcAft>
                      </a:pPr>
                      <a:r>
                        <a:rPr lang="en-US" sz="6000" dirty="0">
                          <a:solidFill>
                            <a:srgbClr val="002060"/>
                          </a:solidFill>
                          <a:effectLst/>
                        </a:rPr>
                        <a:t>How do we ensure that appropriate behavior is recognized?</a:t>
                      </a:r>
                      <a:endParaRPr lang="en-US" sz="6000" dirty="0">
                        <a:solidFill>
                          <a:srgbClr val="002060"/>
                        </a:solidFill>
                        <a:effectLst/>
                        <a:latin typeface="Calibri"/>
                        <a:ea typeface="Calibri"/>
                        <a:cs typeface="Times New Roman"/>
                      </a:endParaRPr>
                    </a:p>
                  </a:txBody>
                  <a:tcPr marL="67890" marR="67890" marT="0" marB="0"/>
                </a:tc>
                <a:extLst>
                  <a:ext uri="{0D108BD9-81ED-4DB2-BD59-A6C34878D82A}">
                    <a16:rowId xmlns:a16="http://schemas.microsoft.com/office/drawing/2014/main" val="10003"/>
                  </a:ext>
                </a:extLst>
              </a:tr>
              <a:tr h="2219222">
                <a:tc>
                  <a:txBody>
                    <a:bodyPr/>
                    <a:lstStyle/>
                    <a:p>
                      <a:pPr marL="0" marR="0" algn="ctr">
                        <a:lnSpc>
                          <a:spcPct val="115000"/>
                        </a:lnSpc>
                        <a:spcBef>
                          <a:spcPts val="0"/>
                        </a:spcBef>
                        <a:spcAft>
                          <a:spcPts val="0"/>
                        </a:spcAft>
                      </a:pPr>
                      <a:r>
                        <a:rPr lang="en-US" sz="9600">
                          <a:solidFill>
                            <a:srgbClr val="002060"/>
                          </a:solidFill>
                          <a:effectLst/>
                          <a:latin typeface="Eras Demi ITC" panose="020B0805030504020804" pitchFamily="34" charset="0"/>
                        </a:rPr>
                        <a:t>Extinguish</a:t>
                      </a:r>
                      <a:endParaRPr lang="en-US" sz="9600">
                        <a:solidFill>
                          <a:srgbClr val="002060"/>
                        </a:solidFill>
                        <a:effectLst/>
                        <a:latin typeface="Eras Demi ITC" panose="020B0805030504020804" pitchFamily="34" charset="0"/>
                        <a:ea typeface="Calibri"/>
                        <a:cs typeface="Times New Roman"/>
                      </a:endParaRPr>
                    </a:p>
                  </a:txBody>
                  <a:tcPr marL="67890" marR="67890" marT="0" marB="0"/>
                </a:tc>
                <a:tc>
                  <a:txBody>
                    <a:bodyPr/>
                    <a:lstStyle/>
                    <a:p>
                      <a:pPr marL="0" marR="0">
                        <a:lnSpc>
                          <a:spcPct val="115000"/>
                        </a:lnSpc>
                        <a:spcBef>
                          <a:spcPts val="0"/>
                        </a:spcBef>
                        <a:spcAft>
                          <a:spcPts val="0"/>
                        </a:spcAft>
                      </a:pPr>
                      <a:r>
                        <a:rPr lang="en-US" sz="6000">
                          <a:solidFill>
                            <a:srgbClr val="002060"/>
                          </a:solidFill>
                          <a:effectLst/>
                        </a:rPr>
                        <a:t>How do we work to ensure that problem behavior is NOT being rewarded?</a:t>
                      </a:r>
                      <a:endParaRPr lang="en-US" sz="6000">
                        <a:solidFill>
                          <a:srgbClr val="002060"/>
                        </a:solidFill>
                        <a:effectLst/>
                        <a:latin typeface="Calibri"/>
                        <a:ea typeface="Calibri"/>
                        <a:cs typeface="Times New Roman"/>
                      </a:endParaRPr>
                    </a:p>
                  </a:txBody>
                  <a:tcPr marL="67890" marR="67890" marT="0" marB="0"/>
                </a:tc>
                <a:extLst>
                  <a:ext uri="{0D108BD9-81ED-4DB2-BD59-A6C34878D82A}">
                    <a16:rowId xmlns:a16="http://schemas.microsoft.com/office/drawing/2014/main" val="10004"/>
                  </a:ext>
                </a:extLst>
              </a:tr>
              <a:tr h="2219222">
                <a:tc>
                  <a:txBody>
                    <a:bodyPr/>
                    <a:lstStyle/>
                    <a:p>
                      <a:pPr marL="0" marR="0" algn="ctr">
                        <a:lnSpc>
                          <a:spcPct val="115000"/>
                        </a:lnSpc>
                        <a:spcBef>
                          <a:spcPts val="0"/>
                        </a:spcBef>
                        <a:spcAft>
                          <a:spcPts val="0"/>
                        </a:spcAft>
                      </a:pPr>
                      <a:r>
                        <a:rPr lang="en-US" sz="9600">
                          <a:solidFill>
                            <a:srgbClr val="002060"/>
                          </a:solidFill>
                          <a:effectLst/>
                          <a:latin typeface="Eras Demi ITC" panose="020B0805030504020804" pitchFamily="34" charset="0"/>
                        </a:rPr>
                        <a:t>Correct</a:t>
                      </a:r>
                      <a:endParaRPr lang="en-US" sz="9600">
                        <a:solidFill>
                          <a:srgbClr val="002060"/>
                        </a:solidFill>
                        <a:effectLst/>
                        <a:latin typeface="Eras Demi ITC" panose="020B0805030504020804" pitchFamily="34" charset="0"/>
                        <a:ea typeface="Calibri"/>
                        <a:cs typeface="Times New Roman"/>
                      </a:endParaRPr>
                    </a:p>
                  </a:txBody>
                  <a:tcPr marL="67890" marR="67890" marT="0" marB="0"/>
                </a:tc>
                <a:tc>
                  <a:txBody>
                    <a:bodyPr/>
                    <a:lstStyle/>
                    <a:p>
                      <a:pPr marL="0" marR="0">
                        <a:lnSpc>
                          <a:spcPct val="115000"/>
                        </a:lnSpc>
                        <a:spcBef>
                          <a:spcPts val="0"/>
                        </a:spcBef>
                        <a:spcAft>
                          <a:spcPts val="0"/>
                        </a:spcAft>
                      </a:pPr>
                      <a:r>
                        <a:rPr lang="en-US" sz="6000" dirty="0">
                          <a:solidFill>
                            <a:srgbClr val="002060"/>
                          </a:solidFill>
                          <a:effectLst/>
                        </a:rPr>
                        <a:t>How will you correct errors?</a:t>
                      </a:r>
                      <a:endParaRPr lang="en-US" sz="6000" dirty="0">
                        <a:solidFill>
                          <a:srgbClr val="002060"/>
                        </a:solidFill>
                        <a:effectLst/>
                        <a:latin typeface="Calibri"/>
                        <a:ea typeface="Calibri"/>
                        <a:cs typeface="Times New Roman"/>
                      </a:endParaRPr>
                    </a:p>
                  </a:txBody>
                  <a:tcPr marL="67890" marR="67890" marT="0" marB="0"/>
                </a:tc>
                <a:extLst>
                  <a:ext uri="{0D108BD9-81ED-4DB2-BD59-A6C34878D82A}">
                    <a16:rowId xmlns:a16="http://schemas.microsoft.com/office/drawing/2014/main" val="10005"/>
                  </a:ext>
                </a:extLst>
              </a:tr>
              <a:tr h="2219222">
                <a:tc>
                  <a:txBody>
                    <a:bodyPr/>
                    <a:lstStyle/>
                    <a:p>
                      <a:pPr marL="0" marR="0" algn="ctr">
                        <a:lnSpc>
                          <a:spcPct val="115000"/>
                        </a:lnSpc>
                        <a:spcBef>
                          <a:spcPts val="0"/>
                        </a:spcBef>
                        <a:spcAft>
                          <a:spcPts val="0"/>
                        </a:spcAft>
                      </a:pPr>
                      <a:r>
                        <a:rPr lang="en-US" sz="9600" dirty="0">
                          <a:solidFill>
                            <a:srgbClr val="002060"/>
                          </a:solidFill>
                          <a:effectLst/>
                          <a:latin typeface="Eras Demi ITC" panose="020B0805030504020804" pitchFamily="34" charset="0"/>
                        </a:rPr>
                        <a:t>Safety</a:t>
                      </a:r>
                      <a:endParaRPr lang="en-US" sz="9600" dirty="0">
                        <a:solidFill>
                          <a:srgbClr val="002060"/>
                        </a:solidFill>
                        <a:effectLst/>
                        <a:latin typeface="Eras Demi ITC" panose="020B0805030504020804" pitchFamily="34" charset="0"/>
                        <a:ea typeface="Calibri"/>
                        <a:cs typeface="Times New Roman"/>
                      </a:endParaRPr>
                    </a:p>
                  </a:txBody>
                  <a:tcPr marL="67890" marR="67890" marT="0" marB="0"/>
                </a:tc>
                <a:tc>
                  <a:txBody>
                    <a:bodyPr/>
                    <a:lstStyle/>
                    <a:p>
                      <a:pPr marL="0" marR="0">
                        <a:lnSpc>
                          <a:spcPct val="115000"/>
                        </a:lnSpc>
                        <a:spcBef>
                          <a:spcPts val="0"/>
                        </a:spcBef>
                        <a:spcAft>
                          <a:spcPts val="0"/>
                        </a:spcAft>
                      </a:pPr>
                      <a:r>
                        <a:rPr lang="en-US" sz="6000" dirty="0">
                          <a:solidFill>
                            <a:srgbClr val="002060"/>
                          </a:solidFill>
                          <a:effectLst/>
                        </a:rPr>
                        <a:t>Are additional safety precautions needed?</a:t>
                      </a:r>
                      <a:endParaRPr lang="en-US" sz="6000" dirty="0">
                        <a:solidFill>
                          <a:srgbClr val="002060"/>
                        </a:solidFill>
                        <a:effectLst/>
                        <a:latin typeface="Calibri"/>
                        <a:ea typeface="Calibri"/>
                        <a:cs typeface="Times New Roman"/>
                      </a:endParaRPr>
                    </a:p>
                  </a:txBody>
                  <a:tcPr marL="67890" marR="6789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3058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774" y="327360"/>
            <a:ext cx="25525328" cy="15928445"/>
          </a:xfrm>
          <a:prstGeom prst="rect">
            <a:avLst/>
          </a:prstGeom>
        </p:spPr>
      </p:pic>
      <p:sp>
        <p:nvSpPr>
          <p:cNvPr id="5" name="Rectangle 4"/>
          <p:cNvSpPr/>
          <p:nvPr/>
        </p:nvSpPr>
        <p:spPr>
          <a:xfrm>
            <a:off x="8277225" y="8737600"/>
            <a:ext cx="3352800" cy="7238266"/>
          </a:xfrm>
          <a:prstGeom prst="rect">
            <a:avLst/>
          </a:prstGeom>
          <a:noFill/>
          <a:ln w="1270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a:solidFill>
                <a:prstClr val="white"/>
              </a:solidFill>
              <a:latin typeface="Calisto MT"/>
            </a:endParaRPr>
          </a:p>
        </p:txBody>
      </p:sp>
    </p:spTree>
    <p:custDataLst>
      <p:tags r:id="rId1"/>
    </p:custDataLst>
    <p:extLst>
      <p:ext uri="{BB962C8B-B14F-4D97-AF65-F5344CB8AC3E}">
        <p14:creationId xmlns:p14="http://schemas.microsoft.com/office/powerpoint/2010/main" val="2989428454"/>
      </p:ext>
    </p:extLst>
  </p:cSld>
  <p:clrMapOvr>
    <a:masterClrMapping/>
  </p:clrMapOvr>
  <mc:AlternateContent xmlns:mc="http://schemas.openxmlformats.org/markup-compatibility/2006" xmlns:p14="http://schemas.microsoft.com/office/powerpoint/2010/main">
    <mc:Choice Requires="p14">
      <p:transition spd="slow" p14:dur="1500" advTm="2485">
        <p:split orient="vert"/>
      </p:transition>
    </mc:Choice>
    <mc:Fallback xmlns="">
      <p:transition spd="slow" advTm="248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 y="0"/>
            <a:ext cx="28900921" cy="16256000"/>
          </a:xfrm>
          <a:prstGeom prst="rect">
            <a:avLst/>
          </a:prstGeom>
        </p:spPr>
      </p:pic>
      <p:sp>
        <p:nvSpPr>
          <p:cNvPr id="7" name="Rectangle 6"/>
          <p:cNvSpPr/>
          <p:nvPr/>
        </p:nvSpPr>
        <p:spPr>
          <a:xfrm>
            <a:off x="1114426" y="1727200"/>
            <a:ext cx="26593799" cy="4394297"/>
          </a:xfrm>
          <a:prstGeom prst="rect">
            <a:avLst/>
          </a:prstGeom>
          <a:solidFill>
            <a:schemeClr val="tx2">
              <a:lumMod val="50000"/>
              <a:lumOff val="50000"/>
            </a:schemeClr>
          </a:solidFill>
        </p:spPr>
        <p:txBody>
          <a:bodyPr wrap="square" lIns="216741" tIns="108371" rIns="216741" bIns="108371">
            <a:spAutoFit/>
          </a:bodyPr>
          <a:lstStyle/>
          <a:p>
            <a:pPr algn="ctr"/>
            <a:r>
              <a:rPr lang="en-US" sz="12000" b="1" spc="119" dirty="0">
                <a:ln w="9525" cmpd="sng">
                  <a:solidFill>
                    <a:schemeClr val="accent1"/>
                  </a:solidFill>
                  <a:prstDash val="solid"/>
                </a:ln>
                <a:solidFill>
                  <a:srgbClr val="70AD47">
                    <a:tint val="1000"/>
                  </a:srgbClr>
                </a:solidFill>
                <a:effectLst>
                  <a:glow rad="38100">
                    <a:schemeClr val="accent1">
                      <a:alpha val="40000"/>
                    </a:schemeClr>
                  </a:glow>
                </a:effectLst>
              </a:rPr>
              <a:t>CLOSING CIRCLE</a:t>
            </a:r>
          </a:p>
          <a:p>
            <a:pPr algn="ctr"/>
            <a:r>
              <a:rPr lang="en-US" sz="8533" b="1" spc="119" dirty="0">
                <a:ln w="9525" cmpd="sng">
                  <a:solidFill>
                    <a:schemeClr val="accent1"/>
                  </a:solidFill>
                  <a:prstDash val="solid"/>
                </a:ln>
                <a:solidFill>
                  <a:srgbClr val="70AD47">
                    <a:tint val="1000"/>
                  </a:srgbClr>
                </a:solidFill>
                <a:effectLst>
                  <a:glow rad="38100">
                    <a:schemeClr val="accent1">
                      <a:alpha val="40000"/>
                    </a:schemeClr>
                  </a:glow>
                </a:effectLst>
              </a:rPr>
              <a:t>Essential Question:</a:t>
            </a:r>
          </a:p>
          <a:p>
            <a:pPr algn="ctr"/>
            <a:r>
              <a:rPr lang="en-US" sz="6600" i="1" dirty="0">
                <a:solidFill>
                  <a:schemeClr val="bg1"/>
                </a:solidFill>
              </a:rPr>
              <a:t>What are the considerations for high school and data-based decision making?</a:t>
            </a:r>
            <a:endParaRPr lang="en-US" sz="6600" dirty="0">
              <a:solidFill>
                <a:schemeClr val="bg1"/>
              </a:solidFill>
            </a:endParaRPr>
          </a:p>
        </p:txBody>
      </p:sp>
      <p:sp>
        <p:nvSpPr>
          <p:cNvPr id="13" name="Rectangle 1"/>
          <p:cNvSpPr>
            <a:spLocks noGrp="1" noChangeArrowheads="1"/>
          </p:cNvSpPr>
          <p:nvPr>
            <p:ph idx="1"/>
          </p:nvPr>
        </p:nvSpPr>
        <p:spPr bwMode="auto">
          <a:xfrm>
            <a:off x="1114426" y="6419334"/>
            <a:ext cx="26822400" cy="8217634"/>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8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A conversation I enjoyed</a:t>
            </a:r>
            <a: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a:r>
            <a:endParaRPr kumimoji="0" lang="en-US" altLang="en-US" sz="8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 deeper understanding of </a:t>
            </a:r>
            <a:r>
              <a:rPr lang="en-US" altLang="en-US" sz="8800" dirty="0">
                <a:latin typeface="Calibri" panose="020F0502020204030204" pitchFamily="34" charset="0"/>
                <a:ea typeface="Calibri" panose="020F0502020204030204" pitchFamily="34" charset="0"/>
                <a:cs typeface="Times New Roman" panose="02020603050405020304" pitchFamily="18" charset="0"/>
              </a:rPr>
              <a:t>…</a:t>
            </a:r>
            <a:b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An idea to share with my staff back at school</a:t>
            </a:r>
            <a:r>
              <a:rPr lang="en-US" altLang="en-US" sz="8800" dirty="0">
                <a:latin typeface="Calibri" panose="020F0502020204030204" pitchFamily="34" charset="0"/>
                <a:ea typeface="Calibri" panose="020F0502020204030204" pitchFamily="34" charset="0"/>
                <a:cs typeface="Times New Roman" panose="02020603050405020304" pitchFamily="18" charset="0"/>
              </a:rPr>
              <a:t>…</a:t>
            </a:r>
            <a:b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 next step </a:t>
            </a:r>
            <a:r>
              <a:rPr kumimoji="0" lang="en-US" altLang="en-US" sz="8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b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 feeling I am leaving today with</a:t>
            </a:r>
            <a:r>
              <a:rPr lang="en-US" altLang="en-US" sz="88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 </a:t>
            </a:r>
            <a: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because</a:t>
            </a:r>
            <a:r>
              <a:rPr kumimoji="0" lang="en-US" altLang="en-US" sz="8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b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kumimoji="0" lang="en-US" altLang="en-US" sz="88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An “ah ha” moment …</a:t>
            </a:r>
            <a:endParaRPr kumimoji="0" lang="en-US" altLang="en-US" sz="8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743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73625" y="3251200"/>
            <a:ext cx="10972800" cy="10375485"/>
          </a:xfrm>
          <a:prstGeom prst="rect">
            <a:avLst/>
          </a:prstGeom>
          <a:noFill/>
        </p:spPr>
        <p:txBody>
          <a:bodyPr wrap="square" lIns="216741" tIns="108371" rIns="216741" bIns="108371">
            <a:spAutoFit/>
          </a:bodyPr>
          <a:lstStyle/>
          <a:p>
            <a:pPr marL="857250" indent="-857250">
              <a:buFont typeface="Candara" panose="020E0502030303020204" pitchFamily="34" charset="0"/>
              <a:buChar char="∆"/>
            </a:pPr>
            <a:r>
              <a:rPr lang="en-US" sz="6000" b="1" i="1" dirty="0">
                <a:solidFill>
                  <a:schemeClr val="accent3">
                    <a:lumMod val="50000"/>
                  </a:schemeClr>
                </a:solidFill>
              </a:rPr>
              <a:t>Predict which students are at-risk for dropping out of high school or not moving to next level</a:t>
            </a:r>
          </a:p>
          <a:p>
            <a:pPr marL="857250" indent="-857250">
              <a:buFont typeface="Candara" panose="020E0502030303020204" pitchFamily="34" charset="0"/>
              <a:buChar char="∆"/>
            </a:pPr>
            <a:r>
              <a:rPr lang="en-US" sz="6000" b="1" i="1" dirty="0">
                <a:solidFill>
                  <a:schemeClr val="accent3">
                    <a:lumMod val="50000"/>
                  </a:schemeClr>
                </a:solidFill>
              </a:rPr>
              <a:t>Target resources to support off-track students while they are still in school before they drop out</a:t>
            </a:r>
          </a:p>
          <a:p>
            <a:pPr marL="857250" indent="-857250">
              <a:buFont typeface="Candara" panose="020E0502030303020204" pitchFamily="34" charset="0"/>
              <a:buChar char="∆"/>
            </a:pPr>
            <a:r>
              <a:rPr lang="en-US" sz="6000" b="1" i="1" dirty="0">
                <a:solidFill>
                  <a:schemeClr val="accent3">
                    <a:lumMod val="50000"/>
                  </a:schemeClr>
                </a:solidFill>
              </a:rPr>
              <a:t>Predict students who are not performing up to ability or are not college &amp; career ready</a:t>
            </a:r>
          </a:p>
          <a:p>
            <a:pPr marL="857250" indent="-857250">
              <a:buFont typeface="Candara" panose="020E0502030303020204" pitchFamily="34" charset="0"/>
              <a:buChar char="∆"/>
            </a:pPr>
            <a:r>
              <a:rPr lang="en-US" sz="6000" b="1" i="1" dirty="0">
                <a:solidFill>
                  <a:schemeClr val="accent3">
                    <a:lumMod val="50000"/>
                  </a:schemeClr>
                </a:solidFill>
              </a:rPr>
              <a:t>Examine patterns and identify school climate</a:t>
            </a:r>
            <a:endParaRPr lang="en-US" sz="6000" b="1" i="1" dirty="0">
              <a:ln w="1905"/>
              <a:solidFill>
                <a:schemeClr val="accent3">
                  <a:lumMod val="50000"/>
                </a:schemeClr>
              </a:solidFill>
              <a:effectLst>
                <a:innerShdw blurRad="69850" dist="43180" dir="5400000">
                  <a:srgbClr val="000000">
                    <a:alpha val="65000"/>
                  </a:srgbClr>
                </a:innerShdw>
              </a:effectLst>
            </a:endParaRPr>
          </a:p>
        </p:txBody>
      </p:sp>
      <p:graphicFrame>
        <p:nvGraphicFramePr>
          <p:cNvPr id="7" name="Content Placeholder 3"/>
          <p:cNvGraphicFramePr>
            <a:graphicFrameLocks noGrp="1"/>
          </p:cNvGraphicFramePr>
          <p:nvPr>
            <p:ph idx="4294967295"/>
            <p:extLst>
              <p:ext uri="{D42A27DB-BD31-4B8C-83A1-F6EECF244321}">
                <p14:modId xmlns:p14="http://schemas.microsoft.com/office/powerpoint/2010/main" val="4264196796"/>
              </p:ext>
            </p:extLst>
          </p:nvPr>
        </p:nvGraphicFramePr>
        <p:xfrm>
          <a:off x="809625" y="3022600"/>
          <a:ext cx="16078200" cy="12395023"/>
        </p:xfrm>
        <a:graphic>
          <a:graphicData uri="http://schemas.openxmlformats.org/drawingml/2006/table">
            <a:tbl>
              <a:tblPr firstRow="1" firstCol="1" bandRow="1">
                <a:tableStyleId>{35758FB7-9AC5-4552-8A53-C91805E547FA}</a:tableStyleId>
              </a:tblPr>
              <a:tblGrid>
                <a:gridCol w="7080091">
                  <a:extLst>
                    <a:ext uri="{9D8B030D-6E8A-4147-A177-3AD203B41FA5}">
                      <a16:colId xmlns:a16="http://schemas.microsoft.com/office/drawing/2014/main" val="20000"/>
                    </a:ext>
                  </a:extLst>
                </a:gridCol>
                <a:gridCol w="8998109">
                  <a:extLst>
                    <a:ext uri="{9D8B030D-6E8A-4147-A177-3AD203B41FA5}">
                      <a16:colId xmlns:a16="http://schemas.microsoft.com/office/drawing/2014/main" val="20001"/>
                    </a:ext>
                  </a:extLst>
                </a:gridCol>
              </a:tblGrid>
              <a:tr h="2336623">
                <a:tc>
                  <a:txBody>
                    <a:bodyPr/>
                    <a:lstStyle/>
                    <a:p>
                      <a:r>
                        <a:rPr lang="en-US" sz="12000" dirty="0">
                          <a:solidFill>
                            <a:srgbClr val="003366"/>
                          </a:solidFill>
                        </a:rPr>
                        <a:t>A</a:t>
                      </a:r>
                      <a:r>
                        <a:rPr lang="en-US" sz="9600" dirty="0">
                          <a:solidFill>
                            <a:schemeClr val="bg1"/>
                          </a:solidFill>
                        </a:rPr>
                        <a:t>ttendance</a:t>
                      </a:r>
                    </a:p>
                  </a:txBody>
                  <a:tcPr marL="162556" marR="162556" marT="0" marB="0"/>
                </a:tc>
                <a:tc>
                  <a:txBody>
                    <a:bodyPr/>
                    <a:lstStyle/>
                    <a:p>
                      <a:r>
                        <a:rPr lang="en-US" sz="6600" b="0" dirty="0">
                          <a:solidFill>
                            <a:srgbClr val="002060"/>
                          </a:solidFill>
                        </a:rPr>
                        <a:t>Attendance/Tardiness</a:t>
                      </a:r>
                    </a:p>
                    <a:p>
                      <a:r>
                        <a:rPr lang="en-US" sz="6600" b="0" dirty="0">
                          <a:solidFill>
                            <a:srgbClr val="002060"/>
                          </a:solidFill>
                        </a:rPr>
                        <a:t>Chronic</a:t>
                      </a:r>
                      <a:r>
                        <a:rPr lang="en-US" sz="6600" b="0" baseline="0" dirty="0">
                          <a:solidFill>
                            <a:srgbClr val="002060"/>
                          </a:solidFill>
                        </a:rPr>
                        <a:t> absenteeism</a:t>
                      </a:r>
                      <a:endParaRPr lang="en-US" sz="6600" b="0" dirty="0">
                        <a:solidFill>
                          <a:srgbClr val="002060"/>
                        </a:solidFill>
                      </a:endParaRPr>
                    </a:p>
                  </a:txBody>
                  <a:tcPr marL="162556" marR="162556" marT="0" marB="0">
                    <a:solidFill>
                      <a:schemeClr val="bg1"/>
                    </a:solidFill>
                  </a:tcPr>
                </a:tc>
                <a:extLst>
                  <a:ext uri="{0D108BD9-81ED-4DB2-BD59-A6C34878D82A}">
                    <a16:rowId xmlns:a16="http://schemas.microsoft.com/office/drawing/2014/main" val="10000"/>
                  </a:ext>
                </a:extLst>
              </a:tr>
              <a:tr h="4257541">
                <a:tc>
                  <a:txBody>
                    <a:bodyPr/>
                    <a:lstStyle/>
                    <a:p>
                      <a:r>
                        <a:rPr lang="en-US" sz="12000" dirty="0">
                          <a:solidFill>
                            <a:schemeClr val="tx2"/>
                          </a:solidFill>
                        </a:rPr>
                        <a:t>B</a:t>
                      </a:r>
                      <a:r>
                        <a:rPr lang="en-US" sz="9600" dirty="0">
                          <a:solidFill>
                            <a:schemeClr val="bg1"/>
                          </a:solidFill>
                        </a:rPr>
                        <a:t>ehavior</a:t>
                      </a:r>
                    </a:p>
                    <a:p>
                      <a:r>
                        <a:rPr lang="en-US" sz="9600" dirty="0">
                          <a:solidFill>
                            <a:schemeClr val="bg1"/>
                          </a:solidFill>
                        </a:rPr>
                        <a:t>Social – Emotional</a:t>
                      </a:r>
                    </a:p>
                  </a:txBody>
                  <a:tcPr marL="162556" marR="162556" marT="0" marB="0"/>
                </a:tc>
                <a:tc>
                  <a:txBody>
                    <a:bodyPr/>
                    <a:lstStyle/>
                    <a:p>
                      <a:r>
                        <a:rPr lang="en-US" sz="6600" dirty="0">
                          <a:solidFill>
                            <a:srgbClr val="002060"/>
                          </a:solidFill>
                        </a:rPr>
                        <a:t>Office Referrals</a:t>
                      </a:r>
                    </a:p>
                    <a:p>
                      <a:r>
                        <a:rPr lang="en-US" sz="6600" dirty="0">
                          <a:solidFill>
                            <a:srgbClr val="002060"/>
                          </a:solidFill>
                        </a:rPr>
                        <a:t>Suspensions</a:t>
                      </a:r>
                    </a:p>
                    <a:p>
                      <a:r>
                        <a:rPr lang="en-US" sz="6600" dirty="0">
                          <a:solidFill>
                            <a:srgbClr val="002060"/>
                          </a:solidFill>
                        </a:rPr>
                        <a:t>Internalizing</a:t>
                      </a:r>
                      <a:r>
                        <a:rPr lang="en-US" sz="6600" baseline="0" dirty="0">
                          <a:solidFill>
                            <a:srgbClr val="002060"/>
                          </a:solidFill>
                        </a:rPr>
                        <a:t> Behaviors</a:t>
                      </a:r>
                    </a:p>
                    <a:p>
                      <a:r>
                        <a:rPr lang="en-US" sz="6600" baseline="0" dirty="0">
                          <a:solidFill>
                            <a:srgbClr val="002060"/>
                          </a:solidFill>
                        </a:rPr>
                        <a:t>Family Stressor</a:t>
                      </a:r>
                    </a:p>
                    <a:p>
                      <a:r>
                        <a:rPr lang="en-US" sz="6600" baseline="0" dirty="0">
                          <a:solidFill>
                            <a:srgbClr val="002060"/>
                          </a:solidFill>
                        </a:rPr>
                        <a:t>Behavioral Screening</a:t>
                      </a:r>
                      <a:endParaRPr lang="en-US" sz="6600" dirty="0">
                        <a:solidFill>
                          <a:srgbClr val="002060"/>
                        </a:solidFill>
                      </a:endParaRPr>
                    </a:p>
                  </a:txBody>
                  <a:tcPr marL="162556" marR="162556" marT="0" marB="0">
                    <a:solidFill>
                      <a:schemeClr val="bg1"/>
                    </a:solidFill>
                  </a:tcPr>
                </a:tc>
                <a:extLst>
                  <a:ext uri="{0D108BD9-81ED-4DB2-BD59-A6C34878D82A}">
                    <a16:rowId xmlns:a16="http://schemas.microsoft.com/office/drawing/2014/main" val="1758481266"/>
                  </a:ext>
                </a:extLst>
              </a:tr>
              <a:tr h="4226236">
                <a:tc>
                  <a:txBody>
                    <a:bodyPr/>
                    <a:lstStyle/>
                    <a:p>
                      <a:r>
                        <a:rPr lang="en-US" sz="12000" dirty="0">
                          <a:solidFill>
                            <a:schemeClr val="tx2"/>
                          </a:solidFill>
                        </a:rPr>
                        <a:t>C</a:t>
                      </a:r>
                      <a:r>
                        <a:rPr lang="en-US" sz="9600" dirty="0">
                          <a:solidFill>
                            <a:schemeClr val="bg1"/>
                          </a:solidFill>
                        </a:rPr>
                        <a:t>oursework</a:t>
                      </a:r>
                    </a:p>
                  </a:txBody>
                  <a:tcPr marL="162556" marR="162556" marT="0" marB="0"/>
                </a:tc>
                <a:tc>
                  <a:txBody>
                    <a:bodyPr/>
                    <a:lstStyle/>
                    <a:p>
                      <a:r>
                        <a:rPr lang="en-US" sz="6600" dirty="0">
                          <a:solidFill>
                            <a:srgbClr val="002060"/>
                          </a:solidFill>
                        </a:rPr>
                        <a:t>Academic Screening</a:t>
                      </a:r>
                    </a:p>
                    <a:p>
                      <a:r>
                        <a:rPr lang="en-US" sz="6600" dirty="0">
                          <a:solidFill>
                            <a:srgbClr val="002060"/>
                          </a:solidFill>
                        </a:rPr>
                        <a:t>Common Assessments</a:t>
                      </a:r>
                    </a:p>
                    <a:p>
                      <a:r>
                        <a:rPr lang="en-US" sz="6600" dirty="0">
                          <a:solidFill>
                            <a:srgbClr val="002060"/>
                          </a:solidFill>
                        </a:rPr>
                        <a:t>Standardized Testing</a:t>
                      </a:r>
                    </a:p>
                    <a:p>
                      <a:r>
                        <a:rPr lang="en-US" sz="6600" dirty="0">
                          <a:solidFill>
                            <a:srgbClr val="002060"/>
                          </a:solidFill>
                        </a:rPr>
                        <a:t>Grades</a:t>
                      </a:r>
                    </a:p>
                    <a:p>
                      <a:r>
                        <a:rPr lang="en-US" sz="6600" dirty="0">
                          <a:solidFill>
                            <a:srgbClr val="002060"/>
                          </a:solidFill>
                        </a:rPr>
                        <a:t>Retention</a:t>
                      </a:r>
                    </a:p>
                  </a:txBody>
                  <a:tcPr marL="162556" marR="162556" marT="0" marB="0">
                    <a:solidFill>
                      <a:schemeClr val="bg1"/>
                    </a:solidFill>
                  </a:tcPr>
                </a:tc>
                <a:extLst>
                  <a:ext uri="{0D108BD9-81ED-4DB2-BD59-A6C34878D82A}">
                    <a16:rowId xmlns:a16="http://schemas.microsoft.com/office/drawing/2014/main" val="3172196652"/>
                  </a:ext>
                </a:extLst>
              </a:tr>
            </a:tbl>
          </a:graphicData>
        </a:graphic>
      </p:graphicFrame>
      <p:sp>
        <p:nvSpPr>
          <p:cNvPr id="2" name="Rectangle 1"/>
          <p:cNvSpPr/>
          <p:nvPr/>
        </p:nvSpPr>
        <p:spPr>
          <a:xfrm>
            <a:off x="10639425" y="0"/>
            <a:ext cx="16166863" cy="2769989"/>
          </a:xfrm>
          <a:prstGeom prst="rect">
            <a:avLst/>
          </a:prstGeom>
          <a:noFill/>
        </p:spPr>
        <p:txBody>
          <a:bodyPr wrap="none" lIns="91440" tIns="45720" rIns="91440" bIns="45720">
            <a:spAutoFit/>
          </a:bodyPr>
          <a:lstStyle/>
          <a:p>
            <a:pPr algn="ctr"/>
            <a:r>
              <a:rPr lang="en-US" sz="12000" b="1" dirty="0">
                <a:ln w="1905"/>
                <a:solidFill>
                  <a:srgbClr val="002060"/>
                </a:solidFill>
                <a:effectLst>
                  <a:innerShdw blurRad="69850" dist="43180" dir="5400000">
                    <a:srgbClr val="000000">
                      <a:alpha val="65000"/>
                    </a:srgbClr>
                  </a:innerShdw>
                </a:effectLst>
              </a:rPr>
              <a:t>Critical Warning Indictors</a:t>
            </a:r>
          </a:p>
          <a:p>
            <a:pPr algn="ctr"/>
            <a:r>
              <a:rPr lang="en-US" sz="5400" b="1" i="1" dirty="0">
                <a:solidFill>
                  <a:schemeClr val="accent3">
                    <a:lumMod val="50000"/>
                  </a:schemeClr>
                </a:solidFill>
              </a:rPr>
              <a:t>available existing data housed at the </a:t>
            </a:r>
            <a:r>
              <a:rPr lang="en-US" sz="5400" b="1" i="1" dirty="0">
                <a:solidFill>
                  <a:srgbClr val="002060"/>
                </a:solidFill>
              </a:rPr>
              <a:t>school to</a:t>
            </a:r>
            <a:r>
              <a:rPr lang="en-US" sz="5400" i="1" dirty="0">
                <a:solidFill>
                  <a:srgbClr val="002060"/>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5" y="203200"/>
            <a:ext cx="7086600" cy="2819400"/>
          </a:xfrm>
          <a:prstGeom prst="rect">
            <a:avLst/>
          </a:prstGeom>
        </p:spPr>
      </p:pic>
    </p:spTree>
    <p:extLst>
      <p:ext uri="{BB962C8B-B14F-4D97-AF65-F5344CB8AC3E}">
        <p14:creationId xmlns:p14="http://schemas.microsoft.com/office/powerpoint/2010/main" val="2949347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4294967295"/>
            <p:extLst>
              <p:ext uri="{D42A27DB-BD31-4B8C-83A1-F6EECF244321}">
                <p14:modId xmlns:p14="http://schemas.microsoft.com/office/powerpoint/2010/main" val="1815923363"/>
              </p:ext>
            </p:extLst>
          </p:nvPr>
        </p:nvGraphicFramePr>
        <p:xfrm>
          <a:off x="352425" y="3403600"/>
          <a:ext cx="27584399" cy="11678920"/>
        </p:xfrm>
        <a:graphic>
          <a:graphicData uri="http://schemas.openxmlformats.org/drawingml/2006/table">
            <a:tbl>
              <a:tblPr firstRow="1" firstCol="1" bandRow="1">
                <a:tableStyleId>{8799B23B-EC83-4686-B30A-512413B5E67A}</a:tableStyleId>
              </a:tblPr>
              <a:tblGrid>
                <a:gridCol w="8784092">
                  <a:extLst>
                    <a:ext uri="{9D8B030D-6E8A-4147-A177-3AD203B41FA5}">
                      <a16:colId xmlns:a16="http://schemas.microsoft.com/office/drawing/2014/main" val="20000"/>
                    </a:ext>
                  </a:extLst>
                </a:gridCol>
                <a:gridCol w="6266769">
                  <a:extLst>
                    <a:ext uri="{9D8B030D-6E8A-4147-A177-3AD203B41FA5}">
                      <a16:colId xmlns:a16="http://schemas.microsoft.com/office/drawing/2014/main" val="20001"/>
                    </a:ext>
                  </a:extLst>
                </a:gridCol>
                <a:gridCol w="6266769">
                  <a:extLst>
                    <a:ext uri="{9D8B030D-6E8A-4147-A177-3AD203B41FA5}">
                      <a16:colId xmlns:a16="http://schemas.microsoft.com/office/drawing/2014/main" val="3097911544"/>
                    </a:ext>
                  </a:extLst>
                </a:gridCol>
                <a:gridCol w="6266769">
                  <a:extLst>
                    <a:ext uri="{9D8B030D-6E8A-4147-A177-3AD203B41FA5}">
                      <a16:colId xmlns:a16="http://schemas.microsoft.com/office/drawing/2014/main" val="2129552381"/>
                    </a:ext>
                  </a:extLst>
                </a:gridCol>
              </a:tblGrid>
              <a:tr h="2794000">
                <a:tc>
                  <a:txBody>
                    <a:bodyPr/>
                    <a:lstStyle/>
                    <a:p>
                      <a:r>
                        <a:rPr lang="en-US" sz="12000" dirty="0">
                          <a:solidFill>
                            <a:srgbClr val="003366"/>
                          </a:solidFill>
                        </a:rPr>
                        <a:t>A</a:t>
                      </a:r>
                      <a:r>
                        <a:rPr lang="en-US" sz="9600" dirty="0">
                          <a:solidFill>
                            <a:schemeClr val="bg1"/>
                          </a:solidFill>
                        </a:rPr>
                        <a:t>ttendance</a:t>
                      </a:r>
                    </a:p>
                    <a:p>
                      <a:endParaRPr lang="en-US" sz="9600" dirty="0">
                        <a:solidFill>
                          <a:srgbClr val="003366"/>
                        </a:solidFill>
                      </a:endParaRPr>
                    </a:p>
                  </a:txBody>
                  <a:tcPr marL="162556" marR="162556" marT="0" marB="0">
                    <a:solidFill>
                      <a:schemeClr val="accent5">
                        <a:lumMod val="60000"/>
                        <a:lumOff val="40000"/>
                      </a:schemeClr>
                    </a:solidFill>
                  </a:tcPr>
                </a:tc>
                <a:tc>
                  <a:txBody>
                    <a:bodyPr/>
                    <a:lstStyle/>
                    <a:p>
                      <a:endParaRPr lang="en-US" sz="4800" b="0" dirty="0">
                        <a:solidFill>
                          <a:srgbClr val="003366"/>
                        </a:solidFill>
                      </a:endParaRPr>
                    </a:p>
                  </a:txBody>
                  <a:tcPr marL="162556" marR="162556" marT="0" marB="0">
                    <a:solidFill>
                      <a:schemeClr val="bg1"/>
                    </a:solidFill>
                  </a:tcPr>
                </a:tc>
                <a:tc>
                  <a:txBody>
                    <a:bodyPr/>
                    <a:lstStyle/>
                    <a:p>
                      <a:endParaRPr lang="en-US" sz="4800" b="0" dirty="0">
                        <a:solidFill>
                          <a:srgbClr val="003366"/>
                        </a:solidFill>
                      </a:endParaRPr>
                    </a:p>
                  </a:txBody>
                  <a:tcPr marL="162556" marR="162556" marT="0" marB="0">
                    <a:solidFill>
                      <a:schemeClr val="bg1"/>
                    </a:solidFill>
                  </a:tcPr>
                </a:tc>
                <a:tc>
                  <a:txBody>
                    <a:bodyPr/>
                    <a:lstStyle/>
                    <a:p>
                      <a:endParaRPr lang="en-US" sz="4800" b="0" dirty="0">
                        <a:solidFill>
                          <a:srgbClr val="003366"/>
                        </a:solidFill>
                      </a:endParaRPr>
                    </a:p>
                  </a:txBody>
                  <a:tcPr marL="162556" marR="162556" marT="0" marB="0">
                    <a:solidFill>
                      <a:schemeClr val="bg1"/>
                    </a:solidFill>
                  </a:tcPr>
                </a:tc>
                <a:extLst>
                  <a:ext uri="{0D108BD9-81ED-4DB2-BD59-A6C34878D82A}">
                    <a16:rowId xmlns:a16="http://schemas.microsoft.com/office/drawing/2014/main" val="10000"/>
                  </a:ext>
                </a:extLst>
              </a:tr>
              <a:tr h="3632200">
                <a:tc>
                  <a:txBody>
                    <a:bodyPr/>
                    <a:lstStyle/>
                    <a:p>
                      <a:r>
                        <a:rPr lang="en-US" sz="12000" dirty="0">
                          <a:solidFill>
                            <a:schemeClr val="tx2"/>
                          </a:solidFill>
                        </a:rPr>
                        <a:t>B</a:t>
                      </a:r>
                      <a:r>
                        <a:rPr lang="en-US" sz="9600" dirty="0">
                          <a:solidFill>
                            <a:schemeClr val="bg1"/>
                          </a:solidFill>
                        </a:rPr>
                        <a:t>ehavior</a:t>
                      </a:r>
                    </a:p>
                    <a:p>
                      <a:r>
                        <a:rPr lang="en-US" sz="9600" dirty="0">
                          <a:solidFill>
                            <a:schemeClr val="bg1"/>
                          </a:solidFill>
                        </a:rPr>
                        <a:t>Social – Emotional</a:t>
                      </a:r>
                    </a:p>
                  </a:txBody>
                  <a:tcPr marL="162556" marR="162556" marT="0" marB="0">
                    <a:solidFill>
                      <a:schemeClr val="accent5">
                        <a:lumMod val="60000"/>
                        <a:lumOff val="40000"/>
                      </a:schemeClr>
                    </a:solidFill>
                  </a:tcPr>
                </a:tc>
                <a:tc>
                  <a:txBody>
                    <a:bodyPr/>
                    <a:lstStyle/>
                    <a:p>
                      <a:endParaRPr lang="en-US" sz="4800" dirty="0">
                        <a:solidFill>
                          <a:srgbClr val="003366"/>
                        </a:solidFill>
                      </a:endParaRPr>
                    </a:p>
                  </a:txBody>
                  <a:tcPr marL="162556" marR="162556" marT="0" marB="0">
                    <a:solidFill>
                      <a:schemeClr val="bg1"/>
                    </a:solidFill>
                  </a:tcPr>
                </a:tc>
                <a:tc>
                  <a:txBody>
                    <a:bodyPr/>
                    <a:lstStyle/>
                    <a:p>
                      <a:endParaRPr lang="en-US" sz="4800" dirty="0">
                        <a:solidFill>
                          <a:srgbClr val="003366"/>
                        </a:solidFill>
                      </a:endParaRPr>
                    </a:p>
                  </a:txBody>
                  <a:tcPr marL="162556" marR="162556" marT="0" marB="0">
                    <a:solidFill>
                      <a:schemeClr val="bg1"/>
                    </a:solidFill>
                  </a:tcPr>
                </a:tc>
                <a:tc>
                  <a:txBody>
                    <a:bodyPr/>
                    <a:lstStyle/>
                    <a:p>
                      <a:endParaRPr lang="en-US" sz="4800" dirty="0">
                        <a:solidFill>
                          <a:srgbClr val="003366"/>
                        </a:solidFill>
                      </a:endParaRPr>
                    </a:p>
                  </a:txBody>
                  <a:tcPr marL="162556" marR="162556" marT="0" marB="0">
                    <a:solidFill>
                      <a:schemeClr val="bg1"/>
                    </a:solidFill>
                  </a:tcPr>
                </a:tc>
                <a:extLst>
                  <a:ext uri="{0D108BD9-81ED-4DB2-BD59-A6C34878D82A}">
                    <a16:rowId xmlns:a16="http://schemas.microsoft.com/office/drawing/2014/main" val="1758481266"/>
                  </a:ext>
                </a:extLst>
              </a:tr>
              <a:tr h="3632200">
                <a:tc>
                  <a:txBody>
                    <a:bodyPr/>
                    <a:lstStyle/>
                    <a:p>
                      <a:r>
                        <a:rPr lang="en-US" sz="12000" dirty="0">
                          <a:solidFill>
                            <a:srgbClr val="003366"/>
                          </a:solidFill>
                        </a:rPr>
                        <a:t>C</a:t>
                      </a:r>
                      <a:r>
                        <a:rPr lang="en-US" sz="9600" dirty="0">
                          <a:solidFill>
                            <a:schemeClr val="bg1"/>
                          </a:solidFill>
                        </a:rPr>
                        <a:t>oursework</a:t>
                      </a:r>
                    </a:p>
                    <a:p>
                      <a:endParaRPr lang="en-US" sz="9600" dirty="0">
                        <a:solidFill>
                          <a:srgbClr val="003366"/>
                        </a:solidFill>
                      </a:endParaRPr>
                    </a:p>
                  </a:txBody>
                  <a:tcPr marL="162556" marR="162556" marT="0" marB="0">
                    <a:solidFill>
                      <a:schemeClr val="accent5">
                        <a:lumMod val="60000"/>
                        <a:lumOff val="40000"/>
                      </a:schemeClr>
                    </a:solidFill>
                  </a:tcPr>
                </a:tc>
                <a:tc>
                  <a:txBody>
                    <a:bodyPr/>
                    <a:lstStyle/>
                    <a:p>
                      <a:endParaRPr lang="en-US" sz="4800" dirty="0">
                        <a:solidFill>
                          <a:srgbClr val="003366"/>
                        </a:solidFill>
                      </a:endParaRPr>
                    </a:p>
                  </a:txBody>
                  <a:tcPr marL="162556" marR="162556" marT="0" marB="0">
                    <a:solidFill>
                      <a:schemeClr val="bg1"/>
                    </a:solidFill>
                  </a:tcPr>
                </a:tc>
                <a:tc>
                  <a:txBody>
                    <a:bodyPr/>
                    <a:lstStyle/>
                    <a:p>
                      <a:endParaRPr lang="en-US" sz="4800" dirty="0">
                        <a:solidFill>
                          <a:srgbClr val="003366"/>
                        </a:solidFill>
                      </a:endParaRPr>
                    </a:p>
                  </a:txBody>
                  <a:tcPr marL="162556" marR="162556" marT="0" marB="0">
                    <a:solidFill>
                      <a:schemeClr val="bg1"/>
                    </a:solidFill>
                  </a:tcPr>
                </a:tc>
                <a:tc>
                  <a:txBody>
                    <a:bodyPr/>
                    <a:lstStyle/>
                    <a:p>
                      <a:endParaRPr lang="en-US" sz="4800" dirty="0">
                        <a:solidFill>
                          <a:srgbClr val="003366"/>
                        </a:solidFill>
                      </a:endParaRPr>
                    </a:p>
                  </a:txBody>
                  <a:tcPr marL="162556" marR="162556" marT="0" marB="0">
                    <a:solidFill>
                      <a:schemeClr val="bg1"/>
                    </a:solidFill>
                  </a:tcPr>
                </a:tc>
                <a:extLst>
                  <a:ext uri="{0D108BD9-81ED-4DB2-BD59-A6C34878D82A}">
                    <a16:rowId xmlns:a16="http://schemas.microsoft.com/office/drawing/2014/main" val="3172196652"/>
                  </a:ext>
                </a:extLst>
              </a:tr>
            </a:tbl>
          </a:graphicData>
        </a:graphic>
      </p:graphicFrame>
      <p:sp>
        <p:nvSpPr>
          <p:cNvPr id="3" name="Rectangle 2"/>
          <p:cNvSpPr/>
          <p:nvPr/>
        </p:nvSpPr>
        <p:spPr>
          <a:xfrm>
            <a:off x="9725025" y="1431498"/>
            <a:ext cx="5319277"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What data </a:t>
            </a:r>
          </a:p>
          <a:p>
            <a:pPr algn="ctr"/>
            <a:r>
              <a:rPr lang="en-US" sz="5400" b="0" cap="none" spc="0" dirty="0">
                <a:ln w="0"/>
                <a:solidFill>
                  <a:schemeClr val="accent1"/>
                </a:solidFill>
                <a:effectLst>
                  <a:outerShdw blurRad="38100" dist="25400" dir="5400000" algn="ctr" rotWithShape="0">
                    <a:srgbClr val="6E747A">
                      <a:alpha val="43000"/>
                    </a:srgbClr>
                  </a:outerShdw>
                </a:effectLst>
              </a:rPr>
              <a:t>are you collecting?</a:t>
            </a:r>
          </a:p>
        </p:txBody>
      </p:sp>
      <p:sp>
        <p:nvSpPr>
          <p:cNvPr id="8" name="Rectangle 7"/>
          <p:cNvSpPr/>
          <p:nvPr/>
        </p:nvSpPr>
        <p:spPr>
          <a:xfrm>
            <a:off x="15821025" y="625901"/>
            <a:ext cx="4964821" cy="2585323"/>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What </a:t>
            </a:r>
            <a:r>
              <a:rPr lang="en-US" sz="5400" b="1" i="1" cap="none" spc="0" dirty="0">
                <a:ln w="0"/>
                <a:solidFill>
                  <a:schemeClr val="accent1"/>
                </a:solidFill>
                <a:effectLst>
                  <a:outerShdw blurRad="38100" dist="25400" dir="5400000" algn="ctr" rotWithShape="0">
                    <a:srgbClr val="6E747A">
                      <a:alpha val="43000"/>
                    </a:srgbClr>
                  </a:outerShdw>
                </a:effectLst>
              </a:rPr>
              <a:t>Data </a:t>
            </a:r>
          </a:p>
          <a:p>
            <a:pPr algn="ctr"/>
            <a:r>
              <a:rPr lang="en-US" sz="5400" b="1" i="1" cap="none" spc="0" dirty="0">
                <a:ln w="0"/>
                <a:solidFill>
                  <a:schemeClr val="accent1"/>
                </a:solidFill>
                <a:effectLst>
                  <a:outerShdw blurRad="38100" dist="25400" dir="5400000" algn="ctr" rotWithShape="0">
                    <a:srgbClr val="6E747A">
                      <a:alpha val="43000"/>
                    </a:srgbClr>
                  </a:outerShdw>
                </a:effectLst>
              </a:rPr>
              <a:t>Collection Syste</a:t>
            </a:r>
            <a:r>
              <a:rPr lang="en-US" sz="5400" b="1" i="1" dirty="0">
                <a:ln w="0"/>
                <a:solidFill>
                  <a:schemeClr val="accent1"/>
                </a:solidFill>
                <a:effectLst>
                  <a:outerShdw blurRad="38100" dist="25400" dir="5400000" algn="ctr" rotWithShape="0">
                    <a:srgbClr val="6E747A">
                      <a:alpha val="43000"/>
                    </a:srgbClr>
                  </a:outerShdw>
                </a:effectLst>
              </a:rPr>
              <a:t>m</a:t>
            </a:r>
          </a:p>
          <a:p>
            <a:pPr algn="ctr"/>
            <a:r>
              <a:rPr lang="en-US" sz="5400" dirty="0">
                <a:ln w="0"/>
                <a:solidFill>
                  <a:schemeClr val="accent1"/>
                </a:solidFill>
                <a:effectLst>
                  <a:outerShdw blurRad="38100" dist="25400" dir="5400000" algn="ctr" rotWithShape="0">
                    <a:srgbClr val="6E747A">
                      <a:alpha val="43000"/>
                    </a:srgbClr>
                  </a:outerShdw>
                </a:effectLst>
              </a:rPr>
              <a:t>a</a:t>
            </a:r>
            <a:r>
              <a:rPr lang="en-US" sz="5400" b="0" cap="none" spc="0" dirty="0">
                <a:ln w="0"/>
                <a:solidFill>
                  <a:schemeClr val="accent1"/>
                </a:solidFill>
                <a:effectLst>
                  <a:outerShdw blurRad="38100" dist="25400" dir="5400000" algn="ctr" rotWithShape="0">
                    <a:srgbClr val="6E747A">
                      <a:alpha val="43000"/>
                    </a:srgbClr>
                  </a:outerShdw>
                </a:effectLst>
              </a:rPr>
              <a:t>re you using?</a:t>
            </a:r>
          </a:p>
        </p:txBody>
      </p:sp>
      <p:sp>
        <p:nvSpPr>
          <p:cNvPr id="11" name="Rectangle 10"/>
          <p:cNvSpPr/>
          <p:nvPr/>
        </p:nvSpPr>
        <p:spPr>
          <a:xfrm>
            <a:off x="21629632" y="594979"/>
            <a:ext cx="6454011" cy="2585323"/>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What </a:t>
            </a:r>
            <a:r>
              <a:rPr lang="en-US" sz="5400" b="1" i="1" cap="none" spc="0" dirty="0">
                <a:ln w="0"/>
                <a:solidFill>
                  <a:schemeClr val="accent1"/>
                </a:solidFill>
                <a:effectLst>
                  <a:outerShdw blurRad="38100" dist="25400" dir="5400000" algn="ctr" rotWithShape="0">
                    <a:srgbClr val="6E747A">
                      <a:alpha val="43000"/>
                    </a:srgbClr>
                  </a:outerShdw>
                </a:effectLst>
              </a:rPr>
              <a:t>Data </a:t>
            </a:r>
          </a:p>
          <a:p>
            <a:pPr algn="ctr"/>
            <a:r>
              <a:rPr lang="en-US" sz="5400" b="1" i="1" cap="none" spc="0" dirty="0">
                <a:ln w="0"/>
                <a:solidFill>
                  <a:schemeClr val="accent1"/>
                </a:solidFill>
                <a:effectLst>
                  <a:outerShdw blurRad="38100" dist="25400" dir="5400000" algn="ctr" rotWithShape="0">
                    <a:srgbClr val="6E747A">
                      <a:alpha val="43000"/>
                    </a:srgbClr>
                  </a:outerShdw>
                </a:effectLst>
              </a:rPr>
              <a:t>Decision Making Syste</a:t>
            </a:r>
            <a:r>
              <a:rPr lang="en-US" sz="5400" b="1" i="1" dirty="0">
                <a:ln w="0"/>
                <a:solidFill>
                  <a:schemeClr val="accent1"/>
                </a:solidFill>
                <a:effectLst>
                  <a:outerShdw blurRad="38100" dist="25400" dir="5400000" algn="ctr" rotWithShape="0">
                    <a:srgbClr val="6E747A">
                      <a:alpha val="43000"/>
                    </a:srgbClr>
                  </a:outerShdw>
                </a:effectLst>
              </a:rPr>
              <a:t>m</a:t>
            </a:r>
          </a:p>
          <a:p>
            <a:pPr algn="ctr"/>
            <a:r>
              <a:rPr lang="en-US" sz="5400" dirty="0">
                <a:ln w="0"/>
                <a:solidFill>
                  <a:schemeClr val="accent1"/>
                </a:solidFill>
                <a:effectLst>
                  <a:outerShdw blurRad="38100" dist="25400" dir="5400000" algn="ctr" rotWithShape="0">
                    <a:srgbClr val="6E747A">
                      <a:alpha val="43000"/>
                    </a:srgbClr>
                  </a:outerShdw>
                </a:effectLst>
              </a:rPr>
              <a:t>a</a:t>
            </a:r>
            <a:r>
              <a:rPr lang="en-US" sz="5400" b="0" cap="none" spc="0" dirty="0">
                <a:ln w="0"/>
                <a:solidFill>
                  <a:schemeClr val="accent1"/>
                </a:solidFill>
                <a:effectLst>
                  <a:outerShdw blurRad="38100" dist="25400" dir="5400000" algn="ctr" rotWithShape="0">
                    <a:srgbClr val="6E747A">
                      <a:alpha val="43000"/>
                    </a:srgbClr>
                  </a:outerShdw>
                </a:effectLst>
              </a:rPr>
              <a:t>re you using?</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54" y="208280"/>
            <a:ext cx="8763000" cy="3195320"/>
          </a:xfrm>
          <a:prstGeom prst="rect">
            <a:avLst/>
          </a:prstGeom>
        </p:spPr>
      </p:pic>
    </p:spTree>
    <p:extLst>
      <p:ext uri="{BB962C8B-B14F-4D97-AF65-F5344CB8AC3E}">
        <p14:creationId xmlns:p14="http://schemas.microsoft.com/office/powerpoint/2010/main" val="137913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83925" y="268801"/>
            <a:ext cx="16906581" cy="16037357"/>
          </a:xfrm>
          <a:prstGeom prst="ellips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077" name="Oval 5"/>
          <p:cNvSpPr>
            <a:spLocks noChangeArrowheads="1"/>
          </p:cNvSpPr>
          <p:nvPr/>
        </p:nvSpPr>
        <p:spPr bwMode="auto">
          <a:xfrm>
            <a:off x="12455103" y="10295414"/>
            <a:ext cx="4334828" cy="4334828"/>
          </a:xfrm>
          <a:prstGeom prst="ellipse">
            <a:avLst/>
          </a:prstGeom>
          <a:solidFill>
            <a:schemeClr val="bg1"/>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Implement </a:t>
            </a:r>
          </a:p>
          <a:p>
            <a:pPr algn="ctr">
              <a:defRPr/>
            </a:pPr>
            <a:r>
              <a:rPr lang="en-US" sz="3318" dirty="0">
                <a:solidFill>
                  <a:prstClr val="black"/>
                </a:solidFill>
              </a:rPr>
              <a:t>Solution with </a:t>
            </a:r>
          </a:p>
          <a:p>
            <a:pPr algn="ctr">
              <a:defRPr/>
            </a:pPr>
            <a:r>
              <a:rPr lang="en-US" sz="3318" dirty="0">
                <a:solidFill>
                  <a:prstClr val="black"/>
                </a:solidFill>
              </a:rPr>
              <a:t>High Integrity</a:t>
            </a:r>
          </a:p>
        </p:txBody>
      </p:sp>
      <p:sp>
        <p:nvSpPr>
          <p:cNvPr id="3079" name="Oval 7"/>
          <p:cNvSpPr>
            <a:spLocks noChangeArrowheads="1"/>
          </p:cNvSpPr>
          <p:nvPr/>
        </p:nvSpPr>
        <p:spPr bwMode="auto">
          <a:xfrm>
            <a:off x="17560434" y="3319970"/>
            <a:ext cx="4334828" cy="4334828"/>
          </a:xfrm>
          <a:prstGeom prst="ellipse">
            <a:avLst/>
          </a:prstGeom>
          <a:solidFill>
            <a:schemeClr val="bg1"/>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 </a:t>
            </a:r>
          </a:p>
          <a:p>
            <a:pPr algn="ctr">
              <a:defRPr/>
            </a:pPr>
            <a:r>
              <a:rPr lang="en-US" sz="3318" dirty="0">
                <a:solidFill>
                  <a:prstClr val="black"/>
                </a:solidFill>
              </a:rPr>
              <a:t>Goal for Change</a:t>
            </a:r>
          </a:p>
        </p:txBody>
      </p:sp>
      <p:sp>
        <p:nvSpPr>
          <p:cNvPr id="3080" name="Oval 8"/>
          <p:cNvSpPr>
            <a:spLocks noChangeArrowheads="1"/>
          </p:cNvSpPr>
          <p:nvPr/>
        </p:nvSpPr>
        <p:spPr bwMode="auto">
          <a:xfrm>
            <a:off x="12391135" y="722669"/>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 Problem</a:t>
            </a:r>
          </a:p>
          <a:p>
            <a:pPr algn="ctr">
              <a:defRPr/>
            </a:pPr>
            <a:r>
              <a:rPr lang="en-US" sz="3318" dirty="0">
                <a:solidFill>
                  <a:prstClr val="black"/>
                </a:solidFill>
              </a:rPr>
              <a:t>with</a:t>
            </a:r>
          </a:p>
          <a:p>
            <a:pPr algn="ctr">
              <a:defRPr/>
            </a:pPr>
            <a:r>
              <a:rPr lang="en-US" sz="3318" dirty="0">
                <a:solidFill>
                  <a:prstClr val="black"/>
                </a:solidFill>
              </a:rPr>
              <a:t>Precision</a:t>
            </a:r>
          </a:p>
        </p:txBody>
      </p:sp>
      <p:sp>
        <p:nvSpPr>
          <p:cNvPr id="3081" name="Oval 9"/>
          <p:cNvSpPr>
            <a:spLocks noChangeArrowheads="1"/>
          </p:cNvSpPr>
          <p:nvPr/>
        </p:nvSpPr>
        <p:spPr bwMode="auto">
          <a:xfrm>
            <a:off x="7676257" y="8184444"/>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Monitor Impact</a:t>
            </a:r>
          </a:p>
          <a:p>
            <a:pPr algn="ctr">
              <a:defRPr/>
            </a:pPr>
            <a:r>
              <a:rPr lang="en-US" sz="3318" dirty="0">
                <a:solidFill>
                  <a:prstClr val="black"/>
                </a:solidFill>
              </a:rPr>
              <a:t>of Solution and</a:t>
            </a:r>
          </a:p>
          <a:p>
            <a:pPr algn="ctr">
              <a:defRPr/>
            </a:pPr>
            <a:r>
              <a:rPr lang="en-US" sz="3318" dirty="0">
                <a:solidFill>
                  <a:prstClr val="black"/>
                </a:solidFill>
              </a:rPr>
              <a:t>Compare </a:t>
            </a:r>
          </a:p>
          <a:p>
            <a:pPr algn="ctr">
              <a:defRPr/>
            </a:pPr>
            <a:r>
              <a:rPr lang="en-US" sz="3318" dirty="0">
                <a:solidFill>
                  <a:prstClr val="black"/>
                </a:solidFill>
              </a:rPr>
              <a:t>against Goal</a:t>
            </a:r>
          </a:p>
        </p:txBody>
      </p:sp>
      <p:sp>
        <p:nvSpPr>
          <p:cNvPr id="3082" name="Oval 10"/>
          <p:cNvSpPr>
            <a:spLocks noChangeArrowheads="1"/>
          </p:cNvSpPr>
          <p:nvPr/>
        </p:nvSpPr>
        <p:spPr bwMode="auto">
          <a:xfrm>
            <a:off x="7920845" y="3266370"/>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Make Summative</a:t>
            </a:r>
          </a:p>
          <a:p>
            <a:pPr algn="ctr">
              <a:defRPr/>
            </a:pPr>
            <a:r>
              <a:rPr lang="en-US" sz="3318" dirty="0">
                <a:solidFill>
                  <a:prstClr val="black"/>
                </a:solidFill>
              </a:rPr>
              <a:t>Evaluation</a:t>
            </a:r>
          </a:p>
          <a:p>
            <a:pPr algn="ctr">
              <a:defRPr/>
            </a:pPr>
            <a:r>
              <a:rPr lang="en-US" sz="3318" dirty="0">
                <a:solidFill>
                  <a:prstClr val="black"/>
                </a:solidFill>
              </a:rPr>
              <a:t>Decision</a:t>
            </a:r>
          </a:p>
        </p:txBody>
      </p:sp>
      <p:sp>
        <p:nvSpPr>
          <p:cNvPr id="2056" name="Rectangle 15"/>
          <p:cNvSpPr>
            <a:spLocks noChangeArrowheads="1"/>
          </p:cNvSpPr>
          <p:nvPr/>
        </p:nvSpPr>
        <p:spPr bwMode="auto">
          <a:xfrm>
            <a:off x="12391136" y="14833436"/>
            <a:ext cx="4786372" cy="108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792" b="1">
                <a:solidFill>
                  <a:prstClr val="black"/>
                </a:solidFill>
                <a:latin typeface="News Gothic MT"/>
              </a:rPr>
              <a:t>Meeting</a:t>
            </a:r>
          </a:p>
          <a:p>
            <a:pPr algn="ctr"/>
            <a:r>
              <a:rPr lang="en-US" sz="3792" b="1">
                <a:solidFill>
                  <a:prstClr val="black"/>
                </a:solidFill>
                <a:latin typeface="News Gothic MT"/>
              </a:rPr>
              <a:t>Foundations</a:t>
            </a:r>
          </a:p>
        </p:txBody>
      </p:sp>
      <p:sp>
        <p:nvSpPr>
          <p:cNvPr id="29" name="Oval 7"/>
          <p:cNvSpPr>
            <a:spLocks noChangeArrowheads="1"/>
          </p:cNvSpPr>
          <p:nvPr/>
        </p:nvSpPr>
        <p:spPr bwMode="auto">
          <a:xfrm>
            <a:off x="17542505" y="8534390"/>
            <a:ext cx="4334828" cy="4334828"/>
          </a:xfrm>
          <a:prstGeom prst="ellipse">
            <a:avLst/>
          </a:prstGeom>
          <a:solidFill>
            <a:schemeClr val="bg1"/>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a:t>
            </a:r>
          </a:p>
          <a:p>
            <a:pPr algn="ctr">
              <a:defRPr/>
            </a:pPr>
            <a:r>
              <a:rPr lang="en-US" sz="3318" dirty="0">
                <a:solidFill>
                  <a:prstClr val="black"/>
                </a:solidFill>
              </a:rPr>
              <a:t>Solution and </a:t>
            </a:r>
          </a:p>
          <a:p>
            <a:pPr algn="ctr">
              <a:defRPr/>
            </a:pPr>
            <a:r>
              <a:rPr lang="en-US" sz="3318" dirty="0">
                <a:solidFill>
                  <a:prstClr val="black"/>
                </a:solidFill>
              </a:rPr>
              <a:t>Create</a:t>
            </a:r>
          </a:p>
          <a:p>
            <a:pPr algn="ctr">
              <a:defRPr/>
            </a:pPr>
            <a:r>
              <a:rPr lang="en-US" sz="3318" dirty="0">
                <a:solidFill>
                  <a:prstClr val="black"/>
                </a:solidFill>
              </a:rPr>
              <a:t>Implementation </a:t>
            </a:r>
          </a:p>
          <a:p>
            <a:pPr algn="ctr">
              <a:defRPr/>
            </a:pPr>
            <a:r>
              <a:rPr lang="en-US" sz="3318" dirty="0">
                <a:solidFill>
                  <a:prstClr val="black"/>
                </a:solidFill>
              </a:rPr>
              <a:t>Plan with </a:t>
            </a:r>
          </a:p>
          <a:p>
            <a:pPr algn="ctr">
              <a:defRPr/>
            </a:pPr>
            <a:r>
              <a:rPr lang="en-US" sz="3318" dirty="0">
                <a:solidFill>
                  <a:prstClr val="black"/>
                </a:solidFill>
              </a:rPr>
              <a:t>Contextual Fit</a:t>
            </a:r>
          </a:p>
        </p:txBody>
      </p:sp>
      <p:sp>
        <p:nvSpPr>
          <p:cNvPr id="4" name="Hexagon 3"/>
          <p:cNvSpPr/>
          <p:nvPr/>
        </p:nvSpPr>
        <p:spPr>
          <a:xfrm>
            <a:off x="12631963" y="5866515"/>
            <a:ext cx="4161735" cy="3717717"/>
          </a:xfrm>
          <a:prstGeom prst="hexagon">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1"/>
                </a:solidFill>
              </a:rPr>
              <a:t>Collect and Use Data</a:t>
            </a:r>
          </a:p>
        </p:txBody>
      </p:sp>
      <p:sp>
        <p:nvSpPr>
          <p:cNvPr id="5" name="Right Arrow 4"/>
          <p:cNvSpPr/>
          <p:nvPr/>
        </p:nvSpPr>
        <p:spPr>
          <a:xfrm rot="1779815">
            <a:off x="17075909" y="2709469"/>
            <a:ext cx="1264325" cy="398864"/>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4" name="Right Arrow 33"/>
          <p:cNvSpPr/>
          <p:nvPr/>
        </p:nvSpPr>
        <p:spPr>
          <a:xfrm rot="5400000">
            <a:off x="20868883" y="7834496"/>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7" name="Right Arrow 36"/>
          <p:cNvSpPr/>
          <p:nvPr/>
        </p:nvSpPr>
        <p:spPr>
          <a:xfrm rot="9767626">
            <a:off x="17169982" y="12857930"/>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0" name="Right Arrow 39"/>
          <p:cNvSpPr/>
          <p:nvPr/>
        </p:nvSpPr>
        <p:spPr>
          <a:xfrm rot="12717604">
            <a:off x="10739234" y="12824063"/>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3" name="Right Arrow 42"/>
          <p:cNvSpPr/>
          <p:nvPr/>
        </p:nvSpPr>
        <p:spPr>
          <a:xfrm rot="16373633">
            <a:off x="7574661" y="7544756"/>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4" name="Right Arrow 43"/>
          <p:cNvSpPr/>
          <p:nvPr/>
        </p:nvSpPr>
        <p:spPr>
          <a:xfrm rot="20278685">
            <a:off x="10874697" y="2728281"/>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6" name="Up-Down Arrow 5"/>
          <p:cNvSpPr/>
          <p:nvPr/>
        </p:nvSpPr>
        <p:spPr>
          <a:xfrm>
            <a:off x="14543498" y="5162858"/>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5" name="Up-Down Arrow 44"/>
          <p:cNvSpPr/>
          <p:nvPr/>
        </p:nvSpPr>
        <p:spPr>
          <a:xfrm>
            <a:off x="14543498" y="9670777"/>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6" name="Up-Down Arrow 45"/>
          <p:cNvSpPr/>
          <p:nvPr/>
        </p:nvSpPr>
        <p:spPr>
          <a:xfrm rot="3836952">
            <a:off x="16976195" y="6274789"/>
            <a:ext cx="331133" cy="62087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7" name="Up-Down Arrow 46"/>
          <p:cNvSpPr/>
          <p:nvPr/>
        </p:nvSpPr>
        <p:spPr>
          <a:xfrm rot="3836952">
            <a:off x="12345981" y="8688669"/>
            <a:ext cx="331133" cy="61711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8" name="Up-Down Arrow 47"/>
          <p:cNvSpPr/>
          <p:nvPr/>
        </p:nvSpPr>
        <p:spPr>
          <a:xfrm rot="7557062">
            <a:off x="16972434" y="8731945"/>
            <a:ext cx="383813" cy="666027"/>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9" name="Up-Down Arrow 48"/>
          <p:cNvSpPr/>
          <p:nvPr/>
        </p:nvSpPr>
        <p:spPr>
          <a:xfrm rot="7557062">
            <a:off x="12441934" y="6252212"/>
            <a:ext cx="380051" cy="66979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7" name="Rectangle 6"/>
          <p:cNvSpPr/>
          <p:nvPr/>
        </p:nvSpPr>
        <p:spPr>
          <a:xfrm>
            <a:off x="10837069" y="286177"/>
            <a:ext cx="7766566" cy="133958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67" b="1" dirty="0">
                <a:solidFill>
                  <a:prstClr val="white"/>
                </a:solidFill>
              </a:rPr>
              <a:t>What, Who, When, Where, and Why?</a:t>
            </a:r>
          </a:p>
        </p:txBody>
      </p:sp>
      <p:sp>
        <p:nvSpPr>
          <p:cNvPr id="25" name="Rectangle 24"/>
          <p:cNvSpPr/>
          <p:nvPr/>
        </p:nvSpPr>
        <p:spPr>
          <a:xfrm>
            <a:off x="19095686" y="2422738"/>
            <a:ext cx="5599152" cy="2168163"/>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67" b="1" dirty="0">
                <a:solidFill>
                  <a:prstClr val="white"/>
                </a:solidFill>
              </a:rPr>
              <a:t>How do we want the problem to change?</a:t>
            </a:r>
          </a:p>
        </p:txBody>
      </p:sp>
      <p:sp>
        <p:nvSpPr>
          <p:cNvPr id="26" name="Rectangle 25"/>
          <p:cNvSpPr/>
          <p:nvPr/>
        </p:nvSpPr>
        <p:spPr>
          <a:xfrm>
            <a:off x="19145488" y="12462827"/>
            <a:ext cx="5599152" cy="2581773"/>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67" b="1" dirty="0">
                <a:solidFill>
                  <a:prstClr val="white"/>
                </a:solidFill>
              </a:rPr>
              <a:t>What are we going to do to bring about desired change?</a:t>
            </a:r>
          </a:p>
        </p:txBody>
      </p:sp>
      <p:sp>
        <p:nvSpPr>
          <p:cNvPr id="27" name="Rectangle 26"/>
          <p:cNvSpPr/>
          <p:nvPr/>
        </p:nvSpPr>
        <p:spPr>
          <a:xfrm>
            <a:off x="7766566" y="13365167"/>
            <a:ext cx="5599152" cy="2168163"/>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67" b="1" dirty="0">
                <a:solidFill>
                  <a:prstClr val="white"/>
                </a:solidFill>
              </a:rPr>
              <a:t>Did we implement with fidelity?</a:t>
            </a:r>
          </a:p>
        </p:txBody>
      </p:sp>
      <p:sp>
        <p:nvSpPr>
          <p:cNvPr id="30" name="Rectangle 29"/>
          <p:cNvSpPr/>
          <p:nvPr/>
        </p:nvSpPr>
        <p:spPr>
          <a:xfrm>
            <a:off x="4966990" y="3266370"/>
            <a:ext cx="5599152" cy="1324531"/>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67" b="1" dirty="0">
                <a:solidFill>
                  <a:prstClr val="white"/>
                </a:solidFill>
              </a:rPr>
              <a:t>What next?</a:t>
            </a:r>
          </a:p>
        </p:txBody>
      </p:sp>
      <p:sp>
        <p:nvSpPr>
          <p:cNvPr id="33" name="TextBox 32"/>
          <p:cNvSpPr txBox="1"/>
          <p:nvPr/>
        </p:nvSpPr>
        <p:spPr>
          <a:xfrm>
            <a:off x="1248595" y="258602"/>
            <a:ext cx="7385609" cy="9325630"/>
          </a:xfrm>
          <a:prstGeom prst="rect">
            <a:avLst/>
          </a:prstGeom>
          <a:noFill/>
        </p:spPr>
        <p:txBody>
          <a:bodyPr wrap="square">
            <a:spAutoFit/>
          </a:bodyPr>
          <a:lstStyle/>
          <a:p>
            <a:pPr>
              <a:defRPr/>
            </a:pPr>
            <a:r>
              <a:rPr lang="en-US" sz="12000" b="1" dirty="0">
                <a:solidFill>
                  <a:srgbClr val="002060"/>
                </a:solidFill>
                <a:latin typeface="Eras Demi ITC" panose="020B0805030504020804" pitchFamily="34" charset="0"/>
              </a:rPr>
              <a:t>T</a:t>
            </a:r>
            <a:r>
              <a:rPr lang="en-US" sz="9600" dirty="0">
                <a:solidFill>
                  <a:srgbClr val="002060"/>
                </a:solidFill>
                <a:latin typeface="Eras Demi ITC" panose="020B0805030504020804" pitchFamily="34" charset="0"/>
              </a:rPr>
              <a:t>eam</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I</a:t>
            </a:r>
            <a:r>
              <a:rPr lang="en-US" sz="9600" dirty="0">
                <a:solidFill>
                  <a:srgbClr val="002060"/>
                </a:solidFill>
                <a:latin typeface="Eras Demi ITC" panose="020B0805030504020804" pitchFamily="34" charset="0"/>
              </a:rPr>
              <a:t>nitiated</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P</a:t>
            </a:r>
            <a:r>
              <a:rPr lang="en-US" sz="9600" dirty="0">
                <a:solidFill>
                  <a:srgbClr val="002060"/>
                </a:solidFill>
                <a:latin typeface="Eras Demi ITC" panose="020B0805030504020804" pitchFamily="34" charset="0"/>
              </a:rPr>
              <a:t>roblem</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S</a:t>
            </a:r>
            <a:r>
              <a:rPr lang="en-US" sz="9600" dirty="0">
                <a:solidFill>
                  <a:srgbClr val="002060"/>
                </a:solidFill>
                <a:latin typeface="Eras Demi ITC" panose="020B0805030504020804" pitchFamily="34" charset="0"/>
              </a:rPr>
              <a:t>olving</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(TIPS)</a:t>
            </a:r>
          </a:p>
        </p:txBody>
      </p:sp>
      <p:sp>
        <p:nvSpPr>
          <p:cNvPr id="28" name="Rectangle 27"/>
          <p:cNvSpPr/>
          <p:nvPr/>
        </p:nvSpPr>
        <p:spPr>
          <a:xfrm>
            <a:off x="3973592" y="7482985"/>
            <a:ext cx="5599152" cy="185041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67" b="1" dirty="0">
                <a:solidFill>
                  <a:prstClr val="white"/>
                </a:solidFill>
              </a:rPr>
              <a:t>Has the problem been solved?</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1078" y="8116422"/>
            <a:ext cx="2415555" cy="880802"/>
          </a:xfrm>
          <a:prstGeom prst="rect">
            <a:avLst/>
          </a:prstGeom>
        </p:spPr>
      </p:pic>
    </p:spTree>
    <p:custDataLst>
      <p:tags r:id="rId1"/>
    </p:custDataLst>
    <p:extLst>
      <p:ext uri="{BB962C8B-B14F-4D97-AF65-F5344CB8AC3E}">
        <p14:creationId xmlns:p14="http://schemas.microsoft.com/office/powerpoint/2010/main" val="2534195807"/>
      </p:ext>
    </p:extLst>
  </p:cSld>
  <p:clrMapOvr>
    <a:masterClrMapping/>
  </p:clrMapOvr>
  <mc:AlternateContent xmlns:mc="http://schemas.openxmlformats.org/markup-compatibility/2006" xmlns:p14="http://schemas.microsoft.com/office/powerpoint/2010/main">
    <mc:Choice Requires="p14">
      <p:transition spd="slow" p14:dur="1200" advTm="15621">
        <p:dissolve/>
      </p:transition>
    </mc:Choice>
    <mc:Fallback xmlns="">
      <p:transition spd="slow" advTm="15621">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1"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ircle(out)">
                                      <p:cBhvr>
                                        <p:cTn id="7" dur="500"/>
                                        <p:tgtEl>
                                          <p:spTgt spid="49"/>
                                        </p:tgtEl>
                                      </p:cBhvr>
                                    </p:animEffect>
                                  </p:childTnLst>
                                </p:cTn>
                              </p:par>
                              <p:par>
                                <p:cTn id="8" presetID="6" presetClass="entr" presetSubtype="32"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500"/>
                                        <p:tgtEl>
                                          <p:spTgt spid="6"/>
                                        </p:tgtEl>
                                      </p:cBhvr>
                                    </p:animEffect>
                                  </p:childTnLst>
                                </p:cTn>
                              </p:par>
                              <p:par>
                                <p:cTn id="11" presetID="6" presetClass="entr" presetSubtype="32" fill="hold" grpId="1"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circle(out)">
                                      <p:cBhvr>
                                        <p:cTn id="13" dur="500"/>
                                        <p:tgtEl>
                                          <p:spTgt spid="46"/>
                                        </p:tgtEl>
                                      </p:cBhvr>
                                    </p:animEffect>
                                  </p:childTnLst>
                                </p:cTn>
                              </p:par>
                              <p:par>
                                <p:cTn id="14" presetID="6" presetClass="entr" presetSubtype="32" fill="hold" grpId="1"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circle(out)">
                                      <p:cBhvr>
                                        <p:cTn id="16" dur="500"/>
                                        <p:tgtEl>
                                          <p:spTgt spid="48"/>
                                        </p:tgtEl>
                                      </p:cBhvr>
                                    </p:animEffect>
                                  </p:childTnLst>
                                </p:cTn>
                              </p:par>
                              <p:par>
                                <p:cTn id="17" presetID="6" presetClass="entr" presetSubtype="32" fill="hold" grpId="1"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circle(out)">
                                      <p:cBhvr>
                                        <p:cTn id="19" dur="500"/>
                                        <p:tgtEl>
                                          <p:spTgt spid="45"/>
                                        </p:tgtEl>
                                      </p:cBhvr>
                                    </p:animEffect>
                                  </p:childTnLst>
                                </p:cTn>
                              </p:par>
                              <p:par>
                                <p:cTn id="20" presetID="6" presetClass="entr" presetSubtype="32" fill="hold" grpId="1"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circle(ou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22" presetClass="entr" presetSubtype="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childTnLst>
                          </p:cTn>
                        </p:par>
                        <p:par>
                          <p:cTn id="39" fill="hold">
                            <p:stCondLst>
                              <p:cond delay="5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5"/>
                                        </p:tgtEl>
                                        <p:attrNameLst>
                                          <p:attrName>style.visibility</p:attrName>
                                        </p:attrNameLst>
                                      </p:cBhvr>
                                      <p:to>
                                        <p:strVal val="hidden"/>
                                      </p:to>
                                    </p:set>
                                  </p:childTnLst>
                                </p:cTn>
                              </p:par>
                              <p:par>
                                <p:cTn id="48" presetID="22" presetClass="entr" presetSubtype="8"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500"/>
                            </p:stCondLst>
                            <p:childTnLst>
                              <p:par>
                                <p:cTn id="55" presetID="1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p:tgtEl>
                                          <p:spTgt spid="26"/>
                                        </p:tgtEl>
                                        <p:attrNameLst>
                                          <p:attrName>ppt_y</p:attrName>
                                        </p:attrNameLst>
                                      </p:cBhvr>
                                      <p:tavLst>
                                        <p:tav tm="0">
                                          <p:val>
                                            <p:strVal val="#ppt_y-#ppt_h*1.125000"/>
                                          </p:val>
                                        </p:tav>
                                        <p:tav tm="100000">
                                          <p:val>
                                            <p:strVal val="#ppt_y"/>
                                          </p:val>
                                        </p:tav>
                                      </p:tavLst>
                                    </p:anim>
                                    <p:animEffect transition="in" filter="wipe(down)">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6"/>
                                        </p:tgtEl>
                                        <p:attrNameLst>
                                          <p:attrName>style.visibility</p:attrName>
                                        </p:attrNameLst>
                                      </p:cBhvr>
                                      <p:to>
                                        <p:strVal val="hidden"/>
                                      </p:to>
                                    </p:set>
                                  </p:childTnLst>
                                </p:cTn>
                              </p:par>
                              <p:par>
                                <p:cTn id="63" presetID="22" presetClass="entr" presetSubtype="1"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up)">
                                      <p:cBhvr>
                                        <p:cTn id="65" dur="500"/>
                                        <p:tgtEl>
                                          <p:spTgt spid="45"/>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right)">
                                      <p:cBhvr>
                                        <p:cTn id="68" dur="500"/>
                                        <p:tgtEl>
                                          <p:spTgt spid="37"/>
                                        </p:tgtEl>
                                      </p:cBhvr>
                                    </p:animEffect>
                                  </p:childTnLst>
                                </p:cTn>
                              </p:par>
                            </p:childTnLst>
                          </p:cTn>
                        </p:par>
                        <p:par>
                          <p:cTn id="69" fill="hold">
                            <p:stCondLst>
                              <p:cond delay="500"/>
                            </p:stCondLst>
                            <p:childTnLst>
                              <p:par>
                                <p:cTn id="70" presetID="12" presetClass="entr" presetSubtype="1"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p:tgtEl>
                                          <p:spTgt spid="27"/>
                                        </p:tgtEl>
                                        <p:attrNameLst>
                                          <p:attrName>ppt_y</p:attrName>
                                        </p:attrNameLst>
                                      </p:cBhvr>
                                      <p:tavLst>
                                        <p:tav tm="0">
                                          <p:val>
                                            <p:strVal val="#ppt_y-#ppt_h*1.125000"/>
                                          </p:val>
                                        </p:tav>
                                        <p:tav tm="100000">
                                          <p:val>
                                            <p:strVal val="#ppt_y"/>
                                          </p:val>
                                        </p:tav>
                                      </p:tavLst>
                                    </p:anim>
                                    <p:animEffect transition="in" filter="wipe(down)">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27"/>
                                        </p:tgtEl>
                                        <p:attrNameLst>
                                          <p:attrName>style.visibility</p:attrName>
                                        </p:attrNameLst>
                                      </p:cBhvr>
                                      <p:to>
                                        <p:strVal val="hidden"/>
                                      </p:to>
                                    </p:set>
                                  </p:childTnLst>
                                </p:cTn>
                              </p:par>
                              <p:par>
                                <p:cTn id="78" presetID="22" presetClass="entr" presetSubtype="2"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right)">
                                      <p:cBhvr>
                                        <p:cTn id="80" dur="500"/>
                                        <p:tgtEl>
                                          <p:spTgt spid="47"/>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right)">
                                      <p:cBhvr>
                                        <p:cTn id="83" dur="500"/>
                                        <p:tgtEl>
                                          <p:spTgt spid="40"/>
                                        </p:tgtEl>
                                      </p:cBhvr>
                                    </p:animEffect>
                                  </p:childTnLst>
                                </p:cTn>
                              </p:par>
                            </p:childTnLst>
                          </p:cTn>
                        </p:par>
                        <p:par>
                          <p:cTn id="84" fill="hold">
                            <p:stCondLst>
                              <p:cond delay="500"/>
                            </p:stCondLst>
                            <p:childTnLst>
                              <p:par>
                                <p:cTn id="85" presetID="12" presetClass="entr" presetSubtype="4"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p:tgtEl>
                                          <p:spTgt spid="28"/>
                                        </p:tgtEl>
                                        <p:attrNameLst>
                                          <p:attrName>ppt_y</p:attrName>
                                        </p:attrNameLst>
                                      </p:cBhvr>
                                      <p:tavLst>
                                        <p:tav tm="0">
                                          <p:val>
                                            <p:strVal val="#ppt_y+#ppt_h*1.125000"/>
                                          </p:val>
                                        </p:tav>
                                        <p:tav tm="100000">
                                          <p:val>
                                            <p:strVal val="#ppt_y"/>
                                          </p:val>
                                        </p:tav>
                                      </p:tavLst>
                                    </p:anim>
                                    <p:animEffect transition="in" filter="wipe(up)">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8"/>
                                        </p:tgtEl>
                                        <p:attrNameLst>
                                          <p:attrName>style.visibility</p:attrName>
                                        </p:attrNameLst>
                                      </p:cBhvr>
                                      <p:to>
                                        <p:strVal val="hidden"/>
                                      </p:to>
                                    </p:set>
                                  </p:childTnLst>
                                </p:cTn>
                              </p:par>
                              <p:par>
                                <p:cTn id="93" presetID="22" presetClass="entr" presetSubtype="4"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down)">
                                      <p:cBhvr>
                                        <p:cTn id="95" dur="500"/>
                                        <p:tgtEl>
                                          <p:spTgt spid="49"/>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down)">
                                      <p:cBhvr>
                                        <p:cTn id="98" dur="500"/>
                                        <p:tgtEl>
                                          <p:spTgt spid="43"/>
                                        </p:tgtEl>
                                      </p:cBhvr>
                                    </p:animEffect>
                                  </p:childTnLst>
                                </p:cTn>
                              </p:par>
                            </p:childTnLst>
                          </p:cTn>
                        </p:par>
                        <p:par>
                          <p:cTn id="99" fill="hold">
                            <p:stCondLst>
                              <p:cond delay="500"/>
                            </p:stCondLst>
                            <p:childTnLst>
                              <p:par>
                                <p:cTn id="100" presetID="12" presetClass="entr" presetSubtype="4"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p:tgtEl>
                                          <p:spTgt spid="30"/>
                                        </p:tgtEl>
                                        <p:attrNameLst>
                                          <p:attrName>ppt_y</p:attrName>
                                        </p:attrNameLst>
                                      </p:cBhvr>
                                      <p:tavLst>
                                        <p:tav tm="0">
                                          <p:val>
                                            <p:strVal val="#ppt_y+#ppt_h*1.125000"/>
                                          </p:val>
                                        </p:tav>
                                        <p:tav tm="100000">
                                          <p:val>
                                            <p:strVal val="#ppt_y"/>
                                          </p:val>
                                        </p:tav>
                                      </p:tavLst>
                                    </p:anim>
                                    <p:animEffect transition="in" filter="wipe(up)">
                                      <p:cBhvr>
                                        <p:cTn id="103" dur="500"/>
                                        <p:tgtEl>
                                          <p:spTgt spid="30"/>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wipe(down)">
                                      <p:cBhvr>
                                        <p:cTn id="106" dur="500"/>
                                        <p:tgtEl>
                                          <p:spTgt spid="44"/>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ipe(down)">
                                      <p:cBhvr>
                                        <p:cTn id="109" dur="500"/>
                                        <p:tgtEl>
                                          <p:spTgt spid="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2"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cTn>
                              </p:par>
                              <p:par>
                                <p:cTn id="115" presetID="10" presetClass="entr" presetSubtype="0" fill="hold" grpId="2"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par>
                                <p:cTn id="118" presetID="10" presetClass="entr" presetSubtype="0" fill="hold" grpId="2"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par>
                                <p:cTn id="121" presetID="10" presetClass="entr" presetSubtype="0" fill="hold" grpId="2"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500"/>
                                        <p:tgtEl>
                                          <p:spTgt spid="27"/>
                                        </p:tgtEl>
                                      </p:cBhvr>
                                    </p:animEffect>
                                  </p:childTnLst>
                                </p:cTn>
                              </p:par>
                              <p:par>
                                <p:cTn id="124" presetID="10" presetClass="entr" presetSubtype="0" fill="hold" grpId="2"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7" grpId="0" animBg="1"/>
      <p:bldP spid="40" grpId="0" animBg="1"/>
      <p:bldP spid="43" grpId="0" animBg="1"/>
      <p:bldP spid="44" grpId="0" animBg="1"/>
      <p:bldP spid="6" grpId="0" animBg="1"/>
      <p:bldP spid="6"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7" grpId="0" animBg="1"/>
      <p:bldP spid="7" grpId="1" animBg="1"/>
      <p:bldP spid="7" grpId="2" animBg="1"/>
      <p:bldP spid="25" grpId="0" animBg="1"/>
      <p:bldP spid="25" grpId="1" animBg="1"/>
      <p:bldP spid="25" grpId="2" animBg="1"/>
      <p:bldP spid="26" grpId="0" animBg="1"/>
      <p:bldP spid="26" grpId="1" animBg="1"/>
      <p:bldP spid="26" grpId="2" animBg="1"/>
      <p:bldP spid="27" grpId="0" animBg="1"/>
      <p:bldP spid="27" grpId="1" animBg="1"/>
      <p:bldP spid="27" grpId="2" animBg="1"/>
      <p:bldP spid="30" grpId="0" animBg="1"/>
      <p:bldP spid="28" grpId="0" animBg="1"/>
      <p:bldP spid="28" grpId="1" animBg="1"/>
      <p:bldP spid="28"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47396" y="286180"/>
            <a:ext cx="16906581" cy="16037357"/>
          </a:xfrm>
          <a:prstGeom prst="ellipse">
            <a:avLst/>
          </a:prstGeom>
          <a:solidFill>
            <a:schemeClr val="tx1"/>
          </a:solid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077" name="Oval 5"/>
          <p:cNvSpPr>
            <a:spLocks noChangeArrowheads="1"/>
          </p:cNvSpPr>
          <p:nvPr/>
        </p:nvSpPr>
        <p:spPr bwMode="auto">
          <a:xfrm>
            <a:off x="12505181" y="10265685"/>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Implement </a:t>
            </a:r>
          </a:p>
          <a:p>
            <a:pPr algn="ctr">
              <a:defRPr/>
            </a:pPr>
            <a:r>
              <a:rPr lang="en-US" sz="3318" dirty="0">
                <a:solidFill>
                  <a:prstClr val="black"/>
                </a:solidFill>
              </a:rPr>
              <a:t>Solution with </a:t>
            </a:r>
          </a:p>
          <a:p>
            <a:pPr algn="ctr">
              <a:defRPr/>
            </a:pPr>
            <a:r>
              <a:rPr lang="en-US" sz="3318" dirty="0">
                <a:solidFill>
                  <a:prstClr val="black"/>
                </a:solidFill>
              </a:rPr>
              <a:t>High Integrity</a:t>
            </a:r>
          </a:p>
        </p:txBody>
      </p:sp>
      <p:sp>
        <p:nvSpPr>
          <p:cNvPr id="3079" name="Oval 7"/>
          <p:cNvSpPr>
            <a:spLocks noChangeArrowheads="1"/>
          </p:cNvSpPr>
          <p:nvPr/>
        </p:nvSpPr>
        <p:spPr bwMode="auto">
          <a:xfrm>
            <a:off x="17606586" y="3313376"/>
            <a:ext cx="4334828" cy="4334828"/>
          </a:xfrm>
          <a:prstGeom prst="ellipse">
            <a:avLst/>
          </a:prstGeom>
          <a:solidFill>
            <a:schemeClr val="bg1"/>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 </a:t>
            </a:r>
          </a:p>
          <a:p>
            <a:pPr algn="ctr">
              <a:defRPr/>
            </a:pPr>
            <a:r>
              <a:rPr lang="en-US" sz="3318" dirty="0">
                <a:solidFill>
                  <a:prstClr val="black"/>
                </a:solidFill>
              </a:rPr>
              <a:t>Goal for Change</a:t>
            </a:r>
          </a:p>
        </p:txBody>
      </p:sp>
      <p:sp>
        <p:nvSpPr>
          <p:cNvPr id="3080" name="Oval 8"/>
          <p:cNvSpPr>
            <a:spLocks noChangeArrowheads="1"/>
          </p:cNvSpPr>
          <p:nvPr/>
        </p:nvSpPr>
        <p:spPr bwMode="auto">
          <a:xfrm>
            <a:off x="12380671" y="684705"/>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 Problem</a:t>
            </a:r>
          </a:p>
          <a:p>
            <a:pPr algn="ctr">
              <a:defRPr/>
            </a:pPr>
            <a:r>
              <a:rPr lang="en-US" sz="3318" dirty="0">
                <a:solidFill>
                  <a:prstClr val="black"/>
                </a:solidFill>
              </a:rPr>
              <a:t>with</a:t>
            </a:r>
          </a:p>
          <a:p>
            <a:pPr algn="ctr">
              <a:defRPr/>
            </a:pPr>
            <a:r>
              <a:rPr lang="en-US" sz="3318" dirty="0">
                <a:solidFill>
                  <a:prstClr val="black"/>
                </a:solidFill>
              </a:rPr>
              <a:t>Precision</a:t>
            </a:r>
          </a:p>
        </p:txBody>
      </p:sp>
      <p:sp>
        <p:nvSpPr>
          <p:cNvPr id="3081" name="Oval 9"/>
          <p:cNvSpPr>
            <a:spLocks noChangeArrowheads="1"/>
          </p:cNvSpPr>
          <p:nvPr/>
        </p:nvSpPr>
        <p:spPr bwMode="auto">
          <a:xfrm>
            <a:off x="7676257" y="8184444"/>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Monitor Impact</a:t>
            </a:r>
          </a:p>
          <a:p>
            <a:pPr algn="ctr">
              <a:defRPr/>
            </a:pPr>
            <a:r>
              <a:rPr lang="en-US" sz="3318" dirty="0">
                <a:solidFill>
                  <a:prstClr val="black"/>
                </a:solidFill>
              </a:rPr>
              <a:t>of Solution and</a:t>
            </a:r>
          </a:p>
          <a:p>
            <a:pPr algn="ctr">
              <a:defRPr/>
            </a:pPr>
            <a:r>
              <a:rPr lang="en-US" sz="3318" dirty="0">
                <a:solidFill>
                  <a:prstClr val="black"/>
                </a:solidFill>
              </a:rPr>
              <a:t>Compare</a:t>
            </a:r>
          </a:p>
          <a:p>
            <a:pPr algn="ctr">
              <a:defRPr/>
            </a:pPr>
            <a:r>
              <a:rPr lang="en-US" sz="3318" dirty="0">
                <a:solidFill>
                  <a:prstClr val="black"/>
                </a:solidFill>
              </a:rPr>
              <a:t> against Goal</a:t>
            </a:r>
          </a:p>
        </p:txBody>
      </p:sp>
      <p:sp>
        <p:nvSpPr>
          <p:cNvPr id="3082" name="Oval 10"/>
          <p:cNvSpPr>
            <a:spLocks noChangeArrowheads="1"/>
          </p:cNvSpPr>
          <p:nvPr/>
        </p:nvSpPr>
        <p:spPr bwMode="auto">
          <a:xfrm>
            <a:off x="7920845" y="3266370"/>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Make Summative</a:t>
            </a:r>
          </a:p>
          <a:p>
            <a:pPr algn="ctr">
              <a:defRPr/>
            </a:pPr>
            <a:r>
              <a:rPr lang="en-US" sz="3318" dirty="0">
                <a:solidFill>
                  <a:prstClr val="black"/>
                </a:solidFill>
              </a:rPr>
              <a:t>Evaluation</a:t>
            </a:r>
          </a:p>
          <a:p>
            <a:pPr algn="ctr">
              <a:defRPr/>
            </a:pPr>
            <a:r>
              <a:rPr lang="en-US" sz="3318" dirty="0">
                <a:solidFill>
                  <a:prstClr val="black"/>
                </a:solidFill>
              </a:rPr>
              <a:t>Decision</a:t>
            </a:r>
          </a:p>
        </p:txBody>
      </p:sp>
      <p:sp>
        <p:nvSpPr>
          <p:cNvPr id="2056" name="Rectangle 15"/>
          <p:cNvSpPr>
            <a:spLocks noChangeArrowheads="1"/>
          </p:cNvSpPr>
          <p:nvPr/>
        </p:nvSpPr>
        <p:spPr bwMode="auto">
          <a:xfrm>
            <a:off x="12391136" y="14833436"/>
            <a:ext cx="4786372" cy="108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792" b="1" dirty="0">
                <a:solidFill>
                  <a:prstClr val="black"/>
                </a:solidFill>
              </a:rPr>
              <a:t>Meeting</a:t>
            </a:r>
          </a:p>
          <a:p>
            <a:pPr algn="ctr"/>
            <a:r>
              <a:rPr lang="en-US" sz="3792" b="1" dirty="0">
                <a:solidFill>
                  <a:prstClr val="black"/>
                </a:solidFill>
              </a:rPr>
              <a:t>Foundations</a:t>
            </a:r>
          </a:p>
        </p:txBody>
      </p:sp>
      <p:sp>
        <p:nvSpPr>
          <p:cNvPr id="29" name="Oval 7"/>
          <p:cNvSpPr>
            <a:spLocks noChangeArrowheads="1"/>
          </p:cNvSpPr>
          <p:nvPr/>
        </p:nvSpPr>
        <p:spPr bwMode="auto">
          <a:xfrm>
            <a:off x="17542505" y="8534390"/>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a:t>
            </a:r>
          </a:p>
          <a:p>
            <a:pPr algn="ctr">
              <a:defRPr/>
            </a:pPr>
            <a:r>
              <a:rPr lang="en-US" sz="3318" dirty="0">
                <a:solidFill>
                  <a:prstClr val="black"/>
                </a:solidFill>
              </a:rPr>
              <a:t>Solution and </a:t>
            </a:r>
          </a:p>
          <a:p>
            <a:pPr algn="ctr">
              <a:defRPr/>
            </a:pPr>
            <a:r>
              <a:rPr lang="en-US" sz="3318" dirty="0">
                <a:solidFill>
                  <a:prstClr val="black"/>
                </a:solidFill>
              </a:rPr>
              <a:t>Create</a:t>
            </a:r>
          </a:p>
          <a:p>
            <a:pPr algn="ctr">
              <a:defRPr/>
            </a:pPr>
            <a:r>
              <a:rPr lang="en-US" sz="3318" dirty="0">
                <a:solidFill>
                  <a:prstClr val="black"/>
                </a:solidFill>
              </a:rPr>
              <a:t>Implementation </a:t>
            </a:r>
          </a:p>
          <a:p>
            <a:pPr algn="ctr">
              <a:defRPr/>
            </a:pPr>
            <a:r>
              <a:rPr lang="en-US" sz="3318" dirty="0">
                <a:solidFill>
                  <a:prstClr val="black"/>
                </a:solidFill>
              </a:rPr>
              <a:t>Plan with </a:t>
            </a:r>
          </a:p>
          <a:p>
            <a:pPr algn="ctr">
              <a:defRPr/>
            </a:pPr>
            <a:r>
              <a:rPr lang="en-US" sz="3318" dirty="0">
                <a:solidFill>
                  <a:prstClr val="black"/>
                </a:solidFill>
              </a:rPr>
              <a:t>Contextual Fit</a:t>
            </a:r>
          </a:p>
        </p:txBody>
      </p:sp>
      <p:sp>
        <p:nvSpPr>
          <p:cNvPr id="4" name="Hexagon 3"/>
          <p:cNvSpPr/>
          <p:nvPr/>
        </p:nvSpPr>
        <p:spPr>
          <a:xfrm>
            <a:off x="12631963" y="5866515"/>
            <a:ext cx="4161735" cy="3717717"/>
          </a:xfrm>
          <a:prstGeom prst="hexagon">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solidFill>
                  <a:schemeClr val="tx1"/>
                </a:solidFill>
              </a:rPr>
              <a:t>Collect and Use Data</a:t>
            </a:r>
          </a:p>
        </p:txBody>
      </p:sp>
      <p:sp>
        <p:nvSpPr>
          <p:cNvPr id="5" name="Right Arrow 4"/>
          <p:cNvSpPr/>
          <p:nvPr/>
        </p:nvSpPr>
        <p:spPr>
          <a:xfrm rot="1779815">
            <a:off x="17075909" y="2709469"/>
            <a:ext cx="1264325" cy="398864"/>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4" name="Right Arrow 33"/>
          <p:cNvSpPr/>
          <p:nvPr/>
        </p:nvSpPr>
        <p:spPr>
          <a:xfrm rot="5400000">
            <a:off x="20868883" y="7834496"/>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7" name="Right Arrow 36"/>
          <p:cNvSpPr/>
          <p:nvPr/>
        </p:nvSpPr>
        <p:spPr>
          <a:xfrm rot="9767626">
            <a:off x="17169982" y="12857930"/>
            <a:ext cx="1264325" cy="361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0" name="Right Arrow 39"/>
          <p:cNvSpPr/>
          <p:nvPr/>
        </p:nvSpPr>
        <p:spPr>
          <a:xfrm rot="12717604">
            <a:off x="10739234" y="12824063"/>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3" name="Right Arrow 42"/>
          <p:cNvSpPr/>
          <p:nvPr/>
        </p:nvSpPr>
        <p:spPr>
          <a:xfrm rot="16373633">
            <a:off x="7574661" y="7544756"/>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4" name="Right Arrow 43"/>
          <p:cNvSpPr/>
          <p:nvPr/>
        </p:nvSpPr>
        <p:spPr>
          <a:xfrm rot="20278685">
            <a:off x="10874697" y="2728281"/>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6" name="Up-Down Arrow 5"/>
          <p:cNvSpPr/>
          <p:nvPr/>
        </p:nvSpPr>
        <p:spPr>
          <a:xfrm>
            <a:off x="14543498" y="5162858"/>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5" name="Up-Down Arrow 44"/>
          <p:cNvSpPr/>
          <p:nvPr/>
        </p:nvSpPr>
        <p:spPr>
          <a:xfrm>
            <a:off x="14543498" y="9670777"/>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6" name="Up-Down Arrow 45"/>
          <p:cNvSpPr/>
          <p:nvPr/>
        </p:nvSpPr>
        <p:spPr>
          <a:xfrm rot="3836952">
            <a:off x="16976195" y="6274789"/>
            <a:ext cx="331133" cy="62087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7" name="Up-Down Arrow 46"/>
          <p:cNvSpPr/>
          <p:nvPr/>
        </p:nvSpPr>
        <p:spPr>
          <a:xfrm rot="3836952">
            <a:off x="12345981" y="8688669"/>
            <a:ext cx="331133" cy="61711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8" name="Up-Down Arrow 47"/>
          <p:cNvSpPr/>
          <p:nvPr/>
        </p:nvSpPr>
        <p:spPr>
          <a:xfrm rot="7557062">
            <a:off x="16972434" y="8731945"/>
            <a:ext cx="383813" cy="666027"/>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9" name="Up-Down Arrow 48"/>
          <p:cNvSpPr/>
          <p:nvPr/>
        </p:nvSpPr>
        <p:spPr>
          <a:xfrm rot="7557062">
            <a:off x="12441934" y="6252212"/>
            <a:ext cx="380051" cy="66979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25" name="TextBox 24"/>
          <p:cNvSpPr txBox="1"/>
          <p:nvPr/>
        </p:nvSpPr>
        <p:spPr>
          <a:xfrm>
            <a:off x="1248595" y="258602"/>
            <a:ext cx="7385609" cy="9325630"/>
          </a:xfrm>
          <a:prstGeom prst="rect">
            <a:avLst/>
          </a:prstGeom>
          <a:noFill/>
        </p:spPr>
        <p:txBody>
          <a:bodyPr wrap="square">
            <a:spAutoFit/>
          </a:bodyPr>
          <a:lstStyle/>
          <a:p>
            <a:pPr>
              <a:defRPr/>
            </a:pPr>
            <a:r>
              <a:rPr lang="en-US" sz="12000" b="1" dirty="0">
                <a:solidFill>
                  <a:srgbClr val="002060"/>
                </a:solidFill>
                <a:latin typeface="Eras Demi ITC" panose="020B0805030504020804" pitchFamily="34" charset="0"/>
              </a:rPr>
              <a:t>T</a:t>
            </a:r>
            <a:r>
              <a:rPr lang="en-US" sz="9600" dirty="0">
                <a:solidFill>
                  <a:srgbClr val="002060"/>
                </a:solidFill>
                <a:latin typeface="Eras Demi ITC" panose="020B0805030504020804" pitchFamily="34" charset="0"/>
              </a:rPr>
              <a:t>eam</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I</a:t>
            </a:r>
            <a:r>
              <a:rPr lang="en-US" sz="9600" dirty="0">
                <a:solidFill>
                  <a:srgbClr val="002060"/>
                </a:solidFill>
                <a:latin typeface="Eras Demi ITC" panose="020B0805030504020804" pitchFamily="34" charset="0"/>
              </a:rPr>
              <a:t>nitiated</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P</a:t>
            </a:r>
            <a:r>
              <a:rPr lang="en-US" sz="9600" dirty="0">
                <a:solidFill>
                  <a:srgbClr val="002060"/>
                </a:solidFill>
                <a:latin typeface="Eras Demi ITC" panose="020B0805030504020804" pitchFamily="34" charset="0"/>
              </a:rPr>
              <a:t>roblem</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S</a:t>
            </a:r>
            <a:r>
              <a:rPr lang="en-US" sz="9600" dirty="0">
                <a:solidFill>
                  <a:srgbClr val="002060"/>
                </a:solidFill>
                <a:latin typeface="Eras Demi ITC" panose="020B0805030504020804" pitchFamily="34" charset="0"/>
              </a:rPr>
              <a:t>olving</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(TIPS)</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1078" y="8116422"/>
            <a:ext cx="2415555" cy="880802"/>
          </a:xfrm>
          <a:prstGeom prst="rect">
            <a:avLst/>
          </a:prstGeom>
        </p:spPr>
      </p:pic>
    </p:spTree>
    <p:custDataLst>
      <p:tags r:id="rId1"/>
    </p:custDataLst>
    <p:extLst>
      <p:ext uri="{BB962C8B-B14F-4D97-AF65-F5344CB8AC3E}">
        <p14:creationId xmlns:p14="http://schemas.microsoft.com/office/powerpoint/2010/main" val="1951022231"/>
      </p:ext>
    </p:extLst>
  </p:cSld>
  <p:clrMapOvr>
    <a:masterClrMapping/>
  </p:clrMapOvr>
  <mc:AlternateContent xmlns:mc="http://schemas.openxmlformats.org/markup-compatibility/2006" xmlns:p14="http://schemas.microsoft.com/office/powerpoint/2010/main">
    <mc:Choice Requires="p14">
      <p:transition spd="med" p14:dur="700" advTm="2684">
        <p:fade/>
      </p:transition>
    </mc:Choice>
    <mc:Fallback xmlns="">
      <p:transition spd="med" advTm="26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47396" y="286180"/>
            <a:ext cx="16906581" cy="16037357"/>
          </a:xfrm>
          <a:prstGeom prst="ellipse">
            <a:avLst/>
          </a:prstGeom>
          <a:solidFill>
            <a:schemeClr val="tx1"/>
          </a:solid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077" name="Oval 5"/>
          <p:cNvSpPr>
            <a:spLocks noChangeArrowheads="1"/>
          </p:cNvSpPr>
          <p:nvPr/>
        </p:nvSpPr>
        <p:spPr bwMode="auto">
          <a:xfrm>
            <a:off x="12505181" y="10265685"/>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Implement </a:t>
            </a:r>
          </a:p>
          <a:p>
            <a:pPr algn="ctr">
              <a:defRPr/>
            </a:pPr>
            <a:r>
              <a:rPr lang="en-US" sz="3318" dirty="0">
                <a:solidFill>
                  <a:prstClr val="black"/>
                </a:solidFill>
              </a:rPr>
              <a:t>Solution with </a:t>
            </a:r>
          </a:p>
          <a:p>
            <a:pPr algn="ctr">
              <a:defRPr/>
            </a:pPr>
            <a:r>
              <a:rPr lang="en-US" sz="3318" dirty="0">
                <a:solidFill>
                  <a:prstClr val="black"/>
                </a:solidFill>
              </a:rPr>
              <a:t>High Integrity</a:t>
            </a:r>
          </a:p>
        </p:txBody>
      </p:sp>
      <p:sp>
        <p:nvSpPr>
          <p:cNvPr id="3079" name="Oval 7"/>
          <p:cNvSpPr>
            <a:spLocks noChangeArrowheads="1"/>
          </p:cNvSpPr>
          <p:nvPr/>
        </p:nvSpPr>
        <p:spPr bwMode="auto">
          <a:xfrm>
            <a:off x="17606586" y="3313376"/>
            <a:ext cx="4334828" cy="4334828"/>
          </a:xfrm>
          <a:prstGeom prst="ellipse">
            <a:avLst/>
          </a:prstGeom>
          <a:solidFill>
            <a:schemeClr val="bg1"/>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 </a:t>
            </a:r>
          </a:p>
          <a:p>
            <a:pPr algn="ctr">
              <a:defRPr/>
            </a:pPr>
            <a:r>
              <a:rPr lang="en-US" sz="3318" dirty="0">
                <a:solidFill>
                  <a:prstClr val="black"/>
                </a:solidFill>
              </a:rPr>
              <a:t>Goal for Change</a:t>
            </a:r>
          </a:p>
        </p:txBody>
      </p:sp>
      <p:sp>
        <p:nvSpPr>
          <p:cNvPr id="3080" name="Oval 8"/>
          <p:cNvSpPr>
            <a:spLocks noChangeArrowheads="1"/>
          </p:cNvSpPr>
          <p:nvPr/>
        </p:nvSpPr>
        <p:spPr bwMode="auto">
          <a:xfrm>
            <a:off x="12380671" y="684705"/>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6000" b="1" dirty="0">
                <a:solidFill>
                  <a:prstClr val="black"/>
                </a:solidFill>
              </a:rPr>
              <a:t>Identify</a:t>
            </a:r>
          </a:p>
          <a:p>
            <a:pPr algn="ctr">
              <a:defRPr/>
            </a:pPr>
            <a:r>
              <a:rPr lang="en-US" sz="6000" b="1" dirty="0">
                <a:solidFill>
                  <a:prstClr val="black"/>
                </a:solidFill>
              </a:rPr>
              <a:t> Problem</a:t>
            </a:r>
          </a:p>
          <a:p>
            <a:pPr algn="ctr">
              <a:defRPr/>
            </a:pPr>
            <a:r>
              <a:rPr lang="en-US" sz="6000" b="1" dirty="0">
                <a:solidFill>
                  <a:prstClr val="black"/>
                </a:solidFill>
              </a:rPr>
              <a:t>with</a:t>
            </a:r>
          </a:p>
          <a:p>
            <a:pPr algn="ctr">
              <a:defRPr/>
            </a:pPr>
            <a:r>
              <a:rPr lang="en-US" sz="6000" b="1" dirty="0">
                <a:solidFill>
                  <a:prstClr val="black"/>
                </a:solidFill>
              </a:rPr>
              <a:t>Precision</a:t>
            </a:r>
          </a:p>
        </p:txBody>
      </p:sp>
      <p:sp>
        <p:nvSpPr>
          <p:cNvPr id="3081" name="Oval 9"/>
          <p:cNvSpPr>
            <a:spLocks noChangeArrowheads="1"/>
          </p:cNvSpPr>
          <p:nvPr/>
        </p:nvSpPr>
        <p:spPr bwMode="auto">
          <a:xfrm>
            <a:off x="7676257" y="8184444"/>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Monitor Impact</a:t>
            </a:r>
          </a:p>
          <a:p>
            <a:pPr algn="ctr">
              <a:defRPr/>
            </a:pPr>
            <a:r>
              <a:rPr lang="en-US" sz="3318" dirty="0">
                <a:solidFill>
                  <a:prstClr val="black"/>
                </a:solidFill>
              </a:rPr>
              <a:t>of Solution and</a:t>
            </a:r>
          </a:p>
          <a:p>
            <a:pPr algn="ctr">
              <a:defRPr/>
            </a:pPr>
            <a:r>
              <a:rPr lang="en-US" sz="3318" dirty="0">
                <a:solidFill>
                  <a:prstClr val="black"/>
                </a:solidFill>
              </a:rPr>
              <a:t>Compare</a:t>
            </a:r>
          </a:p>
          <a:p>
            <a:pPr algn="ctr">
              <a:defRPr/>
            </a:pPr>
            <a:r>
              <a:rPr lang="en-US" sz="3318" dirty="0">
                <a:solidFill>
                  <a:prstClr val="black"/>
                </a:solidFill>
              </a:rPr>
              <a:t> against Goal</a:t>
            </a:r>
          </a:p>
        </p:txBody>
      </p:sp>
      <p:sp>
        <p:nvSpPr>
          <p:cNvPr id="3082" name="Oval 10"/>
          <p:cNvSpPr>
            <a:spLocks noChangeArrowheads="1"/>
          </p:cNvSpPr>
          <p:nvPr/>
        </p:nvSpPr>
        <p:spPr bwMode="auto">
          <a:xfrm>
            <a:off x="7920845" y="3266370"/>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Make Summative</a:t>
            </a:r>
          </a:p>
          <a:p>
            <a:pPr algn="ctr">
              <a:defRPr/>
            </a:pPr>
            <a:r>
              <a:rPr lang="en-US" sz="3318" dirty="0">
                <a:solidFill>
                  <a:prstClr val="black"/>
                </a:solidFill>
              </a:rPr>
              <a:t>Evaluation</a:t>
            </a:r>
          </a:p>
          <a:p>
            <a:pPr algn="ctr">
              <a:defRPr/>
            </a:pPr>
            <a:r>
              <a:rPr lang="en-US" sz="3318" dirty="0">
                <a:solidFill>
                  <a:prstClr val="black"/>
                </a:solidFill>
              </a:rPr>
              <a:t>Decision</a:t>
            </a:r>
          </a:p>
        </p:txBody>
      </p:sp>
      <p:sp>
        <p:nvSpPr>
          <p:cNvPr id="2056" name="Rectangle 15"/>
          <p:cNvSpPr>
            <a:spLocks noChangeArrowheads="1"/>
          </p:cNvSpPr>
          <p:nvPr/>
        </p:nvSpPr>
        <p:spPr bwMode="auto">
          <a:xfrm>
            <a:off x="12391136" y="14833436"/>
            <a:ext cx="4786372" cy="108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792" b="1" dirty="0">
                <a:solidFill>
                  <a:prstClr val="black"/>
                </a:solidFill>
              </a:rPr>
              <a:t>Meeting</a:t>
            </a:r>
          </a:p>
          <a:p>
            <a:pPr algn="ctr"/>
            <a:r>
              <a:rPr lang="en-US" sz="3792" b="1" dirty="0">
                <a:solidFill>
                  <a:prstClr val="black"/>
                </a:solidFill>
              </a:rPr>
              <a:t>Foundations</a:t>
            </a:r>
          </a:p>
        </p:txBody>
      </p:sp>
      <p:sp>
        <p:nvSpPr>
          <p:cNvPr id="29" name="Oval 7"/>
          <p:cNvSpPr>
            <a:spLocks noChangeArrowheads="1"/>
          </p:cNvSpPr>
          <p:nvPr/>
        </p:nvSpPr>
        <p:spPr bwMode="auto">
          <a:xfrm>
            <a:off x="17542505" y="8534390"/>
            <a:ext cx="4334828" cy="4334828"/>
          </a:xfrm>
          <a:prstGeom prst="ellipse">
            <a:avLst/>
          </a:prstGeom>
          <a:solidFill>
            <a:schemeClr val="bg2"/>
          </a:solidFill>
          <a:ln w="9525">
            <a:solidFill>
              <a:srgbClr val="00206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3318" dirty="0">
                <a:solidFill>
                  <a:prstClr val="black"/>
                </a:solidFill>
              </a:rPr>
              <a:t>Identify</a:t>
            </a:r>
          </a:p>
          <a:p>
            <a:pPr algn="ctr">
              <a:defRPr/>
            </a:pPr>
            <a:r>
              <a:rPr lang="en-US" sz="3318" dirty="0">
                <a:solidFill>
                  <a:prstClr val="black"/>
                </a:solidFill>
              </a:rPr>
              <a:t>Solution and </a:t>
            </a:r>
          </a:p>
          <a:p>
            <a:pPr algn="ctr">
              <a:defRPr/>
            </a:pPr>
            <a:r>
              <a:rPr lang="en-US" sz="3318" dirty="0">
                <a:solidFill>
                  <a:prstClr val="black"/>
                </a:solidFill>
              </a:rPr>
              <a:t>Create</a:t>
            </a:r>
          </a:p>
          <a:p>
            <a:pPr algn="ctr">
              <a:defRPr/>
            </a:pPr>
            <a:r>
              <a:rPr lang="en-US" sz="3318" dirty="0">
                <a:solidFill>
                  <a:prstClr val="black"/>
                </a:solidFill>
              </a:rPr>
              <a:t>Implementation </a:t>
            </a:r>
          </a:p>
          <a:p>
            <a:pPr algn="ctr">
              <a:defRPr/>
            </a:pPr>
            <a:r>
              <a:rPr lang="en-US" sz="3318" dirty="0">
                <a:solidFill>
                  <a:prstClr val="black"/>
                </a:solidFill>
              </a:rPr>
              <a:t>Plan with </a:t>
            </a:r>
          </a:p>
          <a:p>
            <a:pPr algn="ctr">
              <a:defRPr/>
            </a:pPr>
            <a:r>
              <a:rPr lang="en-US" sz="3318" dirty="0">
                <a:solidFill>
                  <a:prstClr val="black"/>
                </a:solidFill>
              </a:rPr>
              <a:t>Contextual Fit</a:t>
            </a:r>
          </a:p>
        </p:txBody>
      </p:sp>
      <p:sp>
        <p:nvSpPr>
          <p:cNvPr id="4" name="Hexagon 3"/>
          <p:cNvSpPr/>
          <p:nvPr/>
        </p:nvSpPr>
        <p:spPr>
          <a:xfrm>
            <a:off x="12631963" y="5866515"/>
            <a:ext cx="4161735" cy="3717717"/>
          </a:xfrm>
          <a:prstGeom prst="hexagon">
            <a:avLst/>
          </a:prstGeom>
          <a:solidFill>
            <a:srgbClr val="00206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1"/>
                </a:solidFill>
              </a:rPr>
              <a:t>Collect and Use Data</a:t>
            </a:r>
          </a:p>
        </p:txBody>
      </p:sp>
      <p:sp>
        <p:nvSpPr>
          <p:cNvPr id="5" name="Right Arrow 4"/>
          <p:cNvSpPr/>
          <p:nvPr/>
        </p:nvSpPr>
        <p:spPr>
          <a:xfrm rot="1779815">
            <a:off x="17075909" y="2709469"/>
            <a:ext cx="1264325" cy="398864"/>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4" name="Right Arrow 33"/>
          <p:cNvSpPr/>
          <p:nvPr/>
        </p:nvSpPr>
        <p:spPr>
          <a:xfrm rot="5400000">
            <a:off x="20868883" y="7834496"/>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37" name="Right Arrow 36"/>
          <p:cNvSpPr/>
          <p:nvPr/>
        </p:nvSpPr>
        <p:spPr>
          <a:xfrm rot="9767626">
            <a:off x="17169982" y="12857930"/>
            <a:ext cx="1264325" cy="361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0" name="Right Arrow 39"/>
          <p:cNvSpPr/>
          <p:nvPr/>
        </p:nvSpPr>
        <p:spPr>
          <a:xfrm rot="12717604">
            <a:off x="10739234" y="12824063"/>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3" name="Right Arrow 42"/>
          <p:cNvSpPr/>
          <p:nvPr/>
        </p:nvSpPr>
        <p:spPr>
          <a:xfrm rot="16373633">
            <a:off x="7574661" y="7544756"/>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4" name="Right Arrow 43"/>
          <p:cNvSpPr/>
          <p:nvPr/>
        </p:nvSpPr>
        <p:spPr>
          <a:xfrm rot="20278685">
            <a:off x="10874697" y="2728281"/>
            <a:ext cx="1264325" cy="36123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6" name="Up-Down Arrow 5"/>
          <p:cNvSpPr/>
          <p:nvPr/>
        </p:nvSpPr>
        <p:spPr>
          <a:xfrm>
            <a:off x="14543498" y="5162858"/>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5" name="Up-Down Arrow 44"/>
          <p:cNvSpPr/>
          <p:nvPr/>
        </p:nvSpPr>
        <p:spPr>
          <a:xfrm>
            <a:off x="14543498" y="9670777"/>
            <a:ext cx="361236" cy="54185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6" name="Up-Down Arrow 45"/>
          <p:cNvSpPr/>
          <p:nvPr/>
        </p:nvSpPr>
        <p:spPr>
          <a:xfrm rot="3836952">
            <a:off x="16976195" y="6274789"/>
            <a:ext cx="331133" cy="620873"/>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7" name="Up-Down Arrow 46"/>
          <p:cNvSpPr/>
          <p:nvPr/>
        </p:nvSpPr>
        <p:spPr>
          <a:xfrm rot="3836952">
            <a:off x="12345981" y="8688669"/>
            <a:ext cx="331133" cy="61711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8" name="Up-Down Arrow 47"/>
          <p:cNvSpPr/>
          <p:nvPr/>
        </p:nvSpPr>
        <p:spPr>
          <a:xfrm rot="7557062">
            <a:off x="16972434" y="8731945"/>
            <a:ext cx="383813" cy="666027"/>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49" name="Up-Down Arrow 48"/>
          <p:cNvSpPr/>
          <p:nvPr/>
        </p:nvSpPr>
        <p:spPr>
          <a:xfrm rot="7557062">
            <a:off x="12441934" y="6252212"/>
            <a:ext cx="380051" cy="669791"/>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a:solidFill>
                <a:prstClr val="white"/>
              </a:solidFill>
              <a:latin typeface="News Gothic MT"/>
            </a:endParaRPr>
          </a:p>
        </p:txBody>
      </p:sp>
      <p:sp>
        <p:nvSpPr>
          <p:cNvPr id="8" name="Oval 7"/>
          <p:cNvSpPr/>
          <p:nvPr/>
        </p:nvSpPr>
        <p:spPr>
          <a:xfrm>
            <a:off x="12301987" y="660828"/>
            <a:ext cx="4538023" cy="4537447"/>
          </a:xfrm>
          <a:prstGeom prst="ellipse">
            <a:avLst/>
          </a:prstGeom>
          <a:noFill/>
          <a:ln w="190500" cmpd="sng">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a:solidFill>
                <a:prstClr val="white"/>
              </a:solidFill>
              <a:latin typeface="News Gothic MT"/>
            </a:endParaRPr>
          </a:p>
        </p:txBody>
      </p:sp>
      <p:sp>
        <p:nvSpPr>
          <p:cNvPr id="25" name="TextBox 24"/>
          <p:cNvSpPr txBox="1"/>
          <p:nvPr/>
        </p:nvSpPr>
        <p:spPr>
          <a:xfrm>
            <a:off x="1248595" y="258602"/>
            <a:ext cx="7385609" cy="9325630"/>
          </a:xfrm>
          <a:prstGeom prst="rect">
            <a:avLst/>
          </a:prstGeom>
          <a:noFill/>
        </p:spPr>
        <p:txBody>
          <a:bodyPr wrap="square">
            <a:spAutoFit/>
          </a:bodyPr>
          <a:lstStyle/>
          <a:p>
            <a:pPr>
              <a:defRPr/>
            </a:pPr>
            <a:r>
              <a:rPr lang="en-US" sz="12000" b="1" dirty="0">
                <a:solidFill>
                  <a:srgbClr val="002060"/>
                </a:solidFill>
                <a:latin typeface="Eras Demi ITC" panose="020B0805030504020804" pitchFamily="34" charset="0"/>
              </a:rPr>
              <a:t>T</a:t>
            </a:r>
            <a:r>
              <a:rPr lang="en-US" sz="9600" dirty="0">
                <a:solidFill>
                  <a:srgbClr val="002060"/>
                </a:solidFill>
                <a:latin typeface="Eras Demi ITC" panose="020B0805030504020804" pitchFamily="34" charset="0"/>
              </a:rPr>
              <a:t>eam</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I</a:t>
            </a:r>
            <a:r>
              <a:rPr lang="en-US" sz="9600" dirty="0">
                <a:solidFill>
                  <a:srgbClr val="002060"/>
                </a:solidFill>
                <a:latin typeface="Eras Demi ITC" panose="020B0805030504020804" pitchFamily="34" charset="0"/>
              </a:rPr>
              <a:t>nitiated</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P</a:t>
            </a:r>
            <a:r>
              <a:rPr lang="en-US" sz="9600" dirty="0">
                <a:solidFill>
                  <a:srgbClr val="002060"/>
                </a:solidFill>
                <a:latin typeface="Eras Demi ITC" panose="020B0805030504020804" pitchFamily="34" charset="0"/>
              </a:rPr>
              <a:t>roblem</a:t>
            </a:r>
            <a:r>
              <a:rPr lang="en-US" sz="9600" b="1" dirty="0">
                <a:solidFill>
                  <a:srgbClr val="002060"/>
                </a:solidFill>
                <a:latin typeface="Eras Demi ITC" panose="020B0805030504020804" pitchFamily="34" charset="0"/>
              </a:rPr>
              <a:t> </a:t>
            </a:r>
            <a:r>
              <a:rPr lang="en-US" sz="12000" b="1" dirty="0">
                <a:solidFill>
                  <a:srgbClr val="002060"/>
                </a:solidFill>
                <a:latin typeface="Eras Demi ITC" panose="020B0805030504020804" pitchFamily="34" charset="0"/>
              </a:rPr>
              <a:t>S</a:t>
            </a:r>
            <a:r>
              <a:rPr lang="en-US" sz="9600" dirty="0">
                <a:solidFill>
                  <a:srgbClr val="002060"/>
                </a:solidFill>
                <a:latin typeface="Eras Demi ITC" panose="020B0805030504020804" pitchFamily="34" charset="0"/>
              </a:rPr>
              <a:t>olving</a:t>
            </a:r>
            <a:r>
              <a:rPr lang="en-US" sz="9600" b="1" dirty="0">
                <a:solidFill>
                  <a:srgbClr val="002060"/>
                </a:solidFill>
                <a:latin typeface="Eras Demi ITC" panose="020B0805030504020804" pitchFamily="34" charset="0"/>
              </a:rPr>
              <a:t> </a:t>
            </a:r>
          </a:p>
          <a:p>
            <a:pPr>
              <a:defRPr/>
            </a:pPr>
            <a:r>
              <a:rPr lang="en-US" sz="12000" b="1" dirty="0">
                <a:solidFill>
                  <a:srgbClr val="002060"/>
                </a:solidFill>
                <a:latin typeface="Eras Demi ITC" panose="020B0805030504020804" pitchFamily="34" charset="0"/>
              </a:rPr>
              <a:t>(TIPS)</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1078" y="8116422"/>
            <a:ext cx="2415555" cy="880802"/>
          </a:xfrm>
          <a:prstGeom prst="rect">
            <a:avLst/>
          </a:prstGeom>
        </p:spPr>
      </p:pic>
    </p:spTree>
    <p:custDataLst>
      <p:tags r:id="rId1"/>
    </p:custDataLst>
    <p:extLst>
      <p:ext uri="{BB962C8B-B14F-4D97-AF65-F5344CB8AC3E}">
        <p14:creationId xmlns:p14="http://schemas.microsoft.com/office/powerpoint/2010/main" val="3365033808"/>
      </p:ext>
    </p:extLst>
  </p:cSld>
  <p:clrMapOvr>
    <a:masterClrMapping/>
  </p:clrMapOvr>
  <mc:AlternateContent xmlns:mc="http://schemas.openxmlformats.org/markup-compatibility/2006" xmlns:p14="http://schemas.microsoft.com/office/powerpoint/2010/main">
    <mc:Choice Requires="p14">
      <p:transition spd="med" p14:dur="700" advTm="2684">
        <p:fade/>
      </p:transition>
    </mc:Choice>
    <mc:Fallback xmlns="">
      <p:transition spd="med" advTm="26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0"/>
          <p:cNvGrpSpPr>
            <a:grpSpLocks/>
          </p:cNvGrpSpPr>
          <p:nvPr/>
        </p:nvGrpSpPr>
        <p:grpSpPr bwMode="auto">
          <a:xfrm>
            <a:off x="0" y="3424411"/>
            <a:ext cx="18984937" cy="9241611"/>
            <a:chOff x="-349082" y="1444532"/>
            <a:chExt cx="6355435" cy="3899134"/>
          </a:xfrm>
        </p:grpSpPr>
        <p:pic>
          <p:nvPicPr>
            <p:cNvPr id="3" name="Picture 2"/>
            <p:cNvPicPr>
              <a:picLocks noChangeAspect="1"/>
            </p:cNvPicPr>
            <p:nvPr/>
          </p:nvPicPr>
          <p:blipFill rotWithShape="1">
            <a:blip r:embed="rId3"/>
            <a:srcRect t="15841" r="20045" b="24231"/>
            <a:stretch/>
          </p:blipFill>
          <p:spPr>
            <a:xfrm>
              <a:off x="-349082" y="1444532"/>
              <a:ext cx="6355435" cy="3899134"/>
            </a:xfrm>
            <a:prstGeom prst="rect">
              <a:avLst/>
            </a:prstGeom>
            <a:ln>
              <a:noFill/>
            </a:ln>
            <a:effectLst>
              <a:softEdge rad="112500"/>
            </a:effectLst>
          </p:spPr>
        </p:pic>
        <p:sp>
          <p:nvSpPr>
            <p:cNvPr id="2" name="Rounded Rectangle 1"/>
            <p:cNvSpPr/>
            <p:nvPr/>
          </p:nvSpPr>
          <p:spPr>
            <a:xfrm rot="19778536">
              <a:off x="2787366" y="3152785"/>
              <a:ext cx="1179343" cy="417538"/>
            </a:xfrm>
            <a:prstGeom prst="roundRect">
              <a:avLst/>
            </a:prstGeom>
            <a:solidFill>
              <a:schemeClr val="accent2">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689" b="1" dirty="0">
                  <a:solidFill>
                    <a:schemeClr val="tx1"/>
                  </a:solidFill>
                </a:rPr>
                <a:t>103.2</a:t>
              </a:r>
            </a:p>
          </p:txBody>
        </p:sp>
      </p:grpSp>
      <p:sp>
        <p:nvSpPr>
          <p:cNvPr id="5" name="Rounded Rectangular Callout 4"/>
          <p:cNvSpPr/>
          <p:nvPr/>
        </p:nvSpPr>
        <p:spPr>
          <a:xfrm>
            <a:off x="18984940" y="3424415"/>
            <a:ext cx="7099285" cy="2223858"/>
          </a:xfrm>
          <a:prstGeom prst="wedgeRoundRectCallout">
            <a:avLst>
              <a:gd name="adj1" fmla="val -87636"/>
              <a:gd name="adj2" fmla="val 50857"/>
              <a:gd name="adj3" fmla="val 16667"/>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481" b="1" dirty="0">
                <a:solidFill>
                  <a:schemeClr val="tx1"/>
                </a:solidFill>
              </a:rPr>
              <a:t>What?</a:t>
            </a:r>
          </a:p>
        </p:txBody>
      </p:sp>
      <p:sp>
        <p:nvSpPr>
          <p:cNvPr id="6" name="Rounded Rectangular Callout 5"/>
          <p:cNvSpPr/>
          <p:nvPr/>
        </p:nvSpPr>
        <p:spPr>
          <a:xfrm>
            <a:off x="20625551" y="9350934"/>
            <a:ext cx="7104301" cy="2223856"/>
          </a:xfrm>
          <a:prstGeom prst="wedgeRoundRectCallout">
            <a:avLst>
              <a:gd name="adj1" fmla="val -134312"/>
              <a:gd name="adj2" fmla="val -97917"/>
              <a:gd name="adj3" fmla="val 16667"/>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533" b="1" dirty="0">
                <a:solidFill>
                  <a:schemeClr val="tx1"/>
                </a:solidFill>
              </a:rPr>
              <a:t>When?</a:t>
            </a:r>
          </a:p>
        </p:txBody>
      </p:sp>
      <p:sp>
        <p:nvSpPr>
          <p:cNvPr id="7" name="Rounded Rectangular Callout 6"/>
          <p:cNvSpPr/>
          <p:nvPr/>
        </p:nvSpPr>
        <p:spPr>
          <a:xfrm>
            <a:off x="20625551" y="13079942"/>
            <a:ext cx="7104301" cy="2220094"/>
          </a:xfrm>
          <a:prstGeom prst="wedgeRoundRectCallout">
            <a:avLst>
              <a:gd name="adj1" fmla="val -133443"/>
              <a:gd name="adj2" fmla="val -220834"/>
              <a:gd name="adj3" fmla="val 16667"/>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533" b="1" dirty="0">
                <a:solidFill>
                  <a:schemeClr val="tx1"/>
                </a:solidFill>
              </a:rPr>
              <a:t>Who?</a:t>
            </a:r>
          </a:p>
        </p:txBody>
      </p:sp>
      <p:sp>
        <p:nvSpPr>
          <p:cNvPr id="8" name="Rounded Rectangular Callout 7"/>
          <p:cNvSpPr/>
          <p:nvPr/>
        </p:nvSpPr>
        <p:spPr>
          <a:xfrm>
            <a:off x="8704776" y="13079942"/>
            <a:ext cx="7104301" cy="2220094"/>
          </a:xfrm>
          <a:prstGeom prst="wedgeRoundRectCallout">
            <a:avLst>
              <a:gd name="adj1" fmla="val -3136"/>
              <a:gd name="adj2" fmla="val -181864"/>
              <a:gd name="adj3" fmla="val 16667"/>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533" b="1" dirty="0">
                <a:solidFill>
                  <a:schemeClr val="tx1"/>
                </a:solidFill>
              </a:rPr>
              <a:t>Where?</a:t>
            </a:r>
          </a:p>
        </p:txBody>
      </p:sp>
      <p:sp>
        <p:nvSpPr>
          <p:cNvPr id="9" name="Rounded Rectangular Callout 8"/>
          <p:cNvSpPr/>
          <p:nvPr/>
        </p:nvSpPr>
        <p:spPr>
          <a:xfrm>
            <a:off x="1540270" y="12921901"/>
            <a:ext cx="7099283" cy="2223858"/>
          </a:xfrm>
          <a:prstGeom prst="wedgeRoundRectCallout">
            <a:avLst>
              <a:gd name="adj1" fmla="val 44435"/>
              <a:gd name="adj2" fmla="val -157170"/>
              <a:gd name="adj3" fmla="val 16667"/>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533" b="1" dirty="0">
                <a:solidFill>
                  <a:schemeClr val="tx1"/>
                </a:solidFill>
              </a:rPr>
              <a:t>Why?</a:t>
            </a:r>
          </a:p>
        </p:txBody>
      </p:sp>
      <p:sp>
        <p:nvSpPr>
          <p:cNvPr id="28681" name="Rectangle 9"/>
          <p:cNvSpPr>
            <a:spLocks noChangeArrowheads="1"/>
          </p:cNvSpPr>
          <p:nvPr/>
        </p:nvSpPr>
        <p:spPr bwMode="auto">
          <a:xfrm rot="-1767228">
            <a:off x="-1118130" y="5948043"/>
            <a:ext cx="14449427"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pitchFamily="34" charset="0"/>
              </a:defRPr>
            </a:lvl1pPr>
            <a:lvl2pPr marL="742950" indent="-285750">
              <a:spcBef>
                <a:spcPct val="20000"/>
              </a:spcBef>
              <a:buChar char="–"/>
              <a:defRPr sz="2800">
                <a:solidFill>
                  <a:schemeClr val="tx1"/>
                </a:solidFill>
                <a:latin typeface="Berlin Sans FB" pitchFamily="34" charset="0"/>
              </a:defRPr>
            </a:lvl2pPr>
            <a:lvl3pPr marL="1143000" indent="-228600">
              <a:spcBef>
                <a:spcPct val="20000"/>
              </a:spcBef>
              <a:buChar char="•"/>
              <a:defRPr sz="2400">
                <a:solidFill>
                  <a:schemeClr val="tx1"/>
                </a:solidFill>
                <a:latin typeface="Berlin Sans FB" pitchFamily="34" charset="0"/>
              </a:defRPr>
            </a:lvl3pPr>
            <a:lvl4pPr marL="1600200" indent="-228600">
              <a:spcBef>
                <a:spcPct val="20000"/>
              </a:spcBef>
              <a:buChar char="–"/>
              <a:defRPr sz="2000">
                <a:solidFill>
                  <a:schemeClr val="tx1"/>
                </a:solidFill>
                <a:latin typeface="Berlin Sans FB" pitchFamily="34" charset="0"/>
              </a:defRPr>
            </a:lvl4pPr>
            <a:lvl5pPr marL="2057400" indent="-228600">
              <a:spcBef>
                <a:spcPct val="20000"/>
              </a:spcBef>
              <a:buChar char="»"/>
              <a:defRPr sz="2000">
                <a:solidFill>
                  <a:schemeClr val="tx1"/>
                </a:solidFill>
                <a:latin typeface="Berlin Sans FB" pitchFamily="34" charset="0"/>
              </a:defRPr>
            </a:lvl5pPr>
            <a:lvl6pPr marL="2514600" indent="-228600" eaLnBrk="0" fontAlgn="base" hangingPunct="0">
              <a:spcBef>
                <a:spcPct val="20000"/>
              </a:spcBef>
              <a:spcAft>
                <a:spcPct val="0"/>
              </a:spcAft>
              <a:buChar char="»"/>
              <a:defRPr sz="2000">
                <a:solidFill>
                  <a:schemeClr val="tx1"/>
                </a:solidFill>
                <a:latin typeface="Berlin Sans FB" pitchFamily="34" charset="0"/>
              </a:defRPr>
            </a:lvl6pPr>
            <a:lvl7pPr marL="2971800" indent="-228600" eaLnBrk="0" fontAlgn="base" hangingPunct="0">
              <a:spcBef>
                <a:spcPct val="20000"/>
              </a:spcBef>
              <a:spcAft>
                <a:spcPct val="0"/>
              </a:spcAft>
              <a:buChar char="»"/>
              <a:defRPr sz="2000">
                <a:solidFill>
                  <a:schemeClr val="tx1"/>
                </a:solidFill>
                <a:latin typeface="Berlin Sans FB" pitchFamily="34" charset="0"/>
              </a:defRPr>
            </a:lvl7pPr>
            <a:lvl8pPr marL="3429000" indent="-228600" eaLnBrk="0" fontAlgn="base" hangingPunct="0">
              <a:spcBef>
                <a:spcPct val="20000"/>
              </a:spcBef>
              <a:spcAft>
                <a:spcPct val="0"/>
              </a:spcAft>
              <a:buChar char="»"/>
              <a:defRPr sz="2000">
                <a:solidFill>
                  <a:schemeClr val="tx1"/>
                </a:solidFill>
                <a:latin typeface="Berlin Sans FB" pitchFamily="34" charset="0"/>
              </a:defRPr>
            </a:lvl8pPr>
            <a:lvl9pPr marL="3886200" indent="-228600" eaLnBrk="0" fontAlgn="base" hangingPunct="0">
              <a:spcBef>
                <a:spcPct val="20000"/>
              </a:spcBef>
              <a:spcAft>
                <a:spcPct val="0"/>
              </a:spcAft>
              <a:buChar char="»"/>
              <a:defRPr sz="2000">
                <a:solidFill>
                  <a:schemeClr val="tx1"/>
                </a:solidFill>
                <a:latin typeface="Berlin Sans FB" pitchFamily="34" charset="0"/>
              </a:defRPr>
            </a:lvl9pPr>
          </a:lstStyle>
          <a:p>
            <a:pPr algn="ctr">
              <a:spcBef>
                <a:spcPct val="0"/>
              </a:spcBef>
              <a:buFontTx/>
              <a:buNone/>
            </a:pPr>
            <a:r>
              <a:rPr lang="en-US" altLang="en-US" sz="4267" i="1" dirty="0">
                <a:solidFill>
                  <a:srgbClr val="000066"/>
                </a:solidFill>
                <a:latin typeface="Arial" pitchFamily="34" charset="0"/>
              </a:rPr>
              <a:t>different problems that will need </a:t>
            </a:r>
          </a:p>
          <a:p>
            <a:pPr algn="ctr">
              <a:spcBef>
                <a:spcPct val="0"/>
              </a:spcBef>
              <a:buFontTx/>
              <a:buNone/>
            </a:pPr>
            <a:r>
              <a:rPr lang="en-US" altLang="en-US" sz="4267" i="1" dirty="0">
                <a:solidFill>
                  <a:srgbClr val="000066"/>
                </a:solidFill>
                <a:latin typeface="Arial" pitchFamily="34" charset="0"/>
              </a:rPr>
              <a:t>different solutions</a:t>
            </a:r>
          </a:p>
        </p:txBody>
      </p:sp>
      <p:sp>
        <p:nvSpPr>
          <p:cNvPr id="13" name="Title 1"/>
          <p:cNvSpPr txBox="1">
            <a:spLocks/>
          </p:cNvSpPr>
          <p:nvPr/>
        </p:nvSpPr>
        <p:spPr>
          <a:xfrm>
            <a:off x="885825" y="-545418"/>
            <a:ext cx="26808908" cy="4696065"/>
          </a:xfrm>
          <a:prstGeom prst="rect">
            <a:avLst/>
          </a:prstGeom>
          <a:effectLst/>
        </p:spPr>
        <p:txBody>
          <a:bodyPr vert="horz" lIns="216741" tIns="108371" rIns="216741" bIns="108371"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12800" dirty="0">
                <a:solidFill>
                  <a:srgbClr val="002060"/>
                </a:solidFill>
                <a:latin typeface="Eras Demi ITC" panose="020B0805030504020804" pitchFamily="34" charset="0"/>
              </a:rPr>
              <a:t>Defining a Problem with Precision</a:t>
            </a:r>
          </a:p>
        </p:txBody>
      </p:sp>
    </p:spTree>
    <p:extLst>
      <p:ext uri="{BB962C8B-B14F-4D97-AF65-F5344CB8AC3E}">
        <p14:creationId xmlns:p14="http://schemas.microsoft.com/office/powerpoint/2010/main" val="3983535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5" y="7747001"/>
            <a:ext cx="27450059" cy="5130764"/>
          </a:xfrm>
          <a:prstGeom prst="rect">
            <a:avLst/>
          </a:prstGeom>
          <a:solidFill>
            <a:schemeClr val="tx1"/>
          </a:solidFill>
        </p:spPr>
        <p:txBody>
          <a:bodyPr wrap="square">
            <a:spAutoFit/>
          </a:bodyPr>
          <a:lstStyle/>
          <a:p>
            <a:pPr>
              <a:defRPr/>
            </a:pPr>
            <a:r>
              <a:rPr lang="en-US" sz="7000" dirty="0">
                <a:solidFill>
                  <a:srgbClr val="002060"/>
                </a:solidFill>
              </a:rPr>
              <a:t>Six 11</a:t>
            </a:r>
            <a:r>
              <a:rPr lang="en-US" sz="7000" baseline="30000" dirty="0">
                <a:solidFill>
                  <a:srgbClr val="002060"/>
                </a:solidFill>
              </a:rPr>
              <a:t>th</a:t>
            </a:r>
            <a:r>
              <a:rPr lang="en-US" sz="7000" dirty="0">
                <a:solidFill>
                  <a:srgbClr val="002060"/>
                </a:solidFill>
              </a:rPr>
              <a:t> grade students are loitering in the halls in the morning and have accumulated more than 10 referrals for loitering and being tardy during the past month.  It is believed that they are doing this in order to avoid homework reviews that take place in the class during that time.</a:t>
            </a:r>
          </a:p>
          <a:p>
            <a:pPr>
              <a:defRPr/>
            </a:pPr>
            <a:endParaRPr lang="en-US" sz="4741" dirty="0">
              <a:solidFill>
                <a:srgbClr val="0070C0"/>
              </a:solidFill>
            </a:endParaRPr>
          </a:p>
        </p:txBody>
      </p:sp>
      <p:sp>
        <p:nvSpPr>
          <p:cNvPr id="9" name="Rectangle 3"/>
          <p:cNvSpPr txBox="1">
            <a:spLocks noChangeArrowheads="1"/>
          </p:cNvSpPr>
          <p:nvPr/>
        </p:nvSpPr>
        <p:spPr bwMode="auto">
          <a:xfrm>
            <a:off x="428625" y="660400"/>
            <a:ext cx="27597007" cy="6019800"/>
          </a:xfrm>
          <a:prstGeom prst="rect">
            <a:avLst/>
          </a:prstGeom>
          <a:solidFill>
            <a:schemeClr val="tx1"/>
          </a:solidFill>
          <a:ln>
            <a:noFill/>
          </a:ln>
        </p:spPr>
        <p:txBody>
          <a:bodyPr/>
          <a:lstStyle>
            <a:lvl1pPr>
              <a:spcBef>
                <a:spcPct val="20000"/>
              </a:spcBef>
              <a:buChar char="•"/>
              <a:defRPr sz="3200">
                <a:solidFill>
                  <a:schemeClr val="tx1"/>
                </a:solidFill>
                <a:latin typeface="Berlin Sans FB" pitchFamily="34" charset="0"/>
              </a:defRPr>
            </a:lvl1pPr>
            <a:lvl2pPr marL="685800" indent="-336550">
              <a:spcBef>
                <a:spcPct val="20000"/>
              </a:spcBef>
              <a:buChar char="–"/>
              <a:defRPr sz="2800">
                <a:solidFill>
                  <a:schemeClr val="tx1"/>
                </a:solidFill>
                <a:latin typeface="Berlin Sans FB" pitchFamily="34" charset="0"/>
              </a:defRPr>
            </a:lvl2pPr>
            <a:lvl3pPr marL="968375" indent="-282575">
              <a:spcBef>
                <a:spcPct val="20000"/>
              </a:spcBef>
              <a:buChar char="•"/>
              <a:defRPr sz="2400">
                <a:solidFill>
                  <a:schemeClr val="tx1"/>
                </a:solidFill>
                <a:latin typeface="Berlin Sans FB" pitchFamily="34" charset="0"/>
              </a:defRPr>
            </a:lvl3pPr>
            <a:lvl4pPr marL="1263650" indent="-295275">
              <a:spcBef>
                <a:spcPct val="20000"/>
              </a:spcBef>
              <a:buChar char="–"/>
              <a:defRPr sz="2000">
                <a:solidFill>
                  <a:schemeClr val="tx1"/>
                </a:solidFill>
                <a:latin typeface="Berlin Sans FB" pitchFamily="34" charset="0"/>
              </a:defRPr>
            </a:lvl4pPr>
            <a:lvl5pPr marL="1546225" indent="-282575">
              <a:spcBef>
                <a:spcPct val="20000"/>
              </a:spcBef>
              <a:buChar char="»"/>
              <a:defRPr sz="2000">
                <a:solidFill>
                  <a:schemeClr val="tx1"/>
                </a:solidFill>
                <a:latin typeface="Berlin Sans FB" pitchFamily="34" charset="0"/>
              </a:defRPr>
            </a:lvl5pPr>
            <a:lvl6pPr marL="2003425" indent="-282575" eaLnBrk="0" fontAlgn="base" hangingPunct="0">
              <a:spcBef>
                <a:spcPct val="20000"/>
              </a:spcBef>
              <a:spcAft>
                <a:spcPct val="0"/>
              </a:spcAft>
              <a:buChar char="»"/>
              <a:defRPr sz="2000">
                <a:solidFill>
                  <a:schemeClr val="tx1"/>
                </a:solidFill>
                <a:latin typeface="Berlin Sans FB" pitchFamily="34" charset="0"/>
              </a:defRPr>
            </a:lvl6pPr>
            <a:lvl7pPr marL="2460625" indent="-282575" eaLnBrk="0" fontAlgn="base" hangingPunct="0">
              <a:spcBef>
                <a:spcPct val="20000"/>
              </a:spcBef>
              <a:spcAft>
                <a:spcPct val="0"/>
              </a:spcAft>
              <a:buChar char="»"/>
              <a:defRPr sz="2000">
                <a:solidFill>
                  <a:schemeClr val="tx1"/>
                </a:solidFill>
                <a:latin typeface="Berlin Sans FB" pitchFamily="34" charset="0"/>
              </a:defRPr>
            </a:lvl7pPr>
            <a:lvl8pPr marL="2917825" indent="-282575" eaLnBrk="0" fontAlgn="base" hangingPunct="0">
              <a:spcBef>
                <a:spcPct val="20000"/>
              </a:spcBef>
              <a:spcAft>
                <a:spcPct val="0"/>
              </a:spcAft>
              <a:buChar char="»"/>
              <a:defRPr sz="2000">
                <a:solidFill>
                  <a:schemeClr val="tx1"/>
                </a:solidFill>
                <a:latin typeface="Berlin Sans FB" pitchFamily="34" charset="0"/>
              </a:defRPr>
            </a:lvl8pPr>
            <a:lvl9pPr marL="3375025" indent="-282575" eaLnBrk="0" fontAlgn="base" hangingPunct="0">
              <a:spcBef>
                <a:spcPct val="20000"/>
              </a:spcBef>
              <a:spcAft>
                <a:spcPct val="0"/>
              </a:spcAft>
              <a:buChar char="»"/>
              <a:defRPr sz="2000">
                <a:solidFill>
                  <a:schemeClr val="tx1"/>
                </a:solidFill>
                <a:latin typeface="Berlin Sans FB" pitchFamily="34" charset="0"/>
              </a:defRPr>
            </a:lvl9pPr>
          </a:lstStyle>
          <a:p>
            <a:pPr algn="ctr" eaLnBrk="1" hangingPunct="1">
              <a:spcBef>
                <a:spcPct val="0"/>
              </a:spcBef>
              <a:buClr>
                <a:srgbClr val="D6ECEE"/>
              </a:buClr>
              <a:buSzPct val="110000"/>
              <a:buFont typeface="Wingdings 2" pitchFamily="18" charset="2"/>
              <a:buNone/>
            </a:pPr>
            <a:r>
              <a:rPr lang="en-US" altLang="en-US" sz="7000" dirty="0">
                <a:solidFill>
                  <a:srgbClr val="002060"/>
                </a:solidFill>
                <a:latin typeface="+mn-lt"/>
              </a:rPr>
              <a:t>A large group of freshman are displaying inappropriate behaviors in the quad.  This cohort of students also is known to reside in less than positive neighborhoods many of which also come from households with older siblings who have been in an out of jail across the past years.  Drugs, alcohol, and violent behavior are the norm on the streets around their homes.</a:t>
            </a:r>
          </a:p>
          <a:p>
            <a:pPr eaLnBrk="1" hangingPunct="1">
              <a:spcBef>
                <a:spcPct val="0"/>
              </a:spcBef>
              <a:buClr>
                <a:srgbClr val="D6ECEE"/>
              </a:buClr>
              <a:buSzPct val="110000"/>
              <a:buFont typeface="Wingdings 2" pitchFamily="18" charset="2"/>
              <a:buNone/>
            </a:pPr>
            <a:endParaRPr lang="en-US" altLang="en-US" sz="4741" dirty="0">
              <a:solidFill>
                <a:srgbClr val="002060"/>
              </a:solidFill>
              <a:latin typeface="+mn-lt"/>
            </a:endParaRPr>
          </a:p>
          <a:p>
            <a:pPr eaLnBrk="1" hangingPunct="1">
              <a:spcBef>
                <a:spcPct val="0"/>
              </a:spcBef>
              <a:buClr>
                <a:srgbClr val="D6ECEE"/>
              </a:buClr>
              <a:buSzPct val="110000"/>
              <a:buFont typeface="Wingdings 2" pitchFamily="18" charset="2"/>
              <a:buNone/>
            </a:pPr>
            <a:endParaRPr lang="en-US" altLang="en-US" sz="4741" dirty="0">
              <a:solidFill>
                <a:srgbClr val="002060"/>
              </a:solidFill>
              <a:latin typeface="+mn-lt"/>
            </a:endParaRPr>
          </a:p>
          <a:p>
            <a:pPr eaLnBrk="1" hangingPunct="1">
              <a:spcBef>
                <a:spcPct val="0"/>
              </a:spcBef>
              <a:buClr>
                <a:srgbClr val="D6ECEE"/>
              </a:buClr>
              <a:buSzPct val="110000"/>
              <a:buFont typeface="Wingdings 2" pitchFamily="18" charset="2"/>
              <a:buNone/>
            </a:pPr>
            <a:endParaRPr lang="en-US" altLang="en-US" sz="4267" dirty="0">
              <a:solidFill>
                <a:srgbClr val="002060"/>
              </a:solidFill>
              <a:latin typeface="Eras Demi ITC" pitchFamily="34" charset="0"/>
            </a:endParaRPr>
          </a:p>
          <a:p>
            <a:pPr>
              <a:lnSpc>
                <a:spcPct val="80000"/>
              </a:lnSpc>
              <a:spcBef>
                <a:spcPts val="4741"/>
              </a:spcBef>
              <a:buClr>
                <a:srgbClr val="D6ECEE"/>
              </a:buClr>
              <a:buSzPct val="110000"/>
              <a:buNone/>
            </a:pPr>
            <a:endParaRPr lang="en-US" altLang="en-US" sz="2844" dirty="0">
              <a:solidFill>
                <a:srgbClr val="595959"/>
              </a:solidFill>
              <a:latin typeface="Eras Demi ITC" pitchFamily="34" charset="0"/>
            </a:endParaRPr>
          </a:p>
        </p:txBody>
      </p:sp>
      <p:sp>
        <p:nvSpPr>
          <p:cNvPr id="6" name="Rectangle 5"/>
          <p:cNvSpPr/>
          <p:nvPr/>
        </p:nvSpPr>
        <p:spPr>
          <a:xfrm rot="604210">
            <a:off x="10848503" y="2173163"/>
            <a:ext cx="6154249" cy="2062103"/>
          </a:xfrm>
          <a:prstGeom prst="rect">
            <a:avLst/>
          </a:prstGeom>
          <a:solidFill>
            <a:srgbClr val="FF0000"/>
          </a:solidFill>
        </p:spPr>
        <p:txBody>
          <a:bodyPr wrap="none">
            <a:spAutoFit/>
          </a:bodyPr>
          <a:lstStyle/>
          <a:p>
            <a:pPr algn="ctr">
              <a:defRPr/>
            </a:pPr>
            <a:r>
              <a:rPr lang="en-US" sz="12800" b="1" dirty="0">
                <a:ln w="12700">
                  <a:noFill/>
                  <a:prstDash val="solid"/>
                </a:ln>
                <a:solidFill>
                  <a:schemeClr val="bg1"/>
                </a:solidFill>
                <a:effectLst>
                  <a:outerShdw blurRad="41275" dist="20320" dir="1800000" algn="tl" rotWithShape="0">
                    <a:srgbClr val="000000">
                      <a:alpha val="40000"/>
                    </a:srgbClr>
                  </a:outerShdw>
                </a:effectLst>
                <a:latin typeface="Eras Demi ITC" panose="020B0805030504020804" pitchFamily="34" charset="0"/>
              </a:rPr>
              <a:t>Primary</a:t>
            </a:r>
          </a:p>
        </p:txBody>
      </p:sp>
      <p:sp>
        <p:nvSpPr>
          <p:cNvPr id="8" name="Rectangle 7"/>
          <p:cNvSpPr/>
          <p:nvPr/>
        </p:nvSpPr>
        <p:spPr>
          <a:xfrm rot="20887981">
            <a:off x="18603921" y="12155110"/>
            <a:ext cx="8995770" cy="2062103"/>
          </a:xfrm>
          <a:prstGeom prst="rect">
            <a:avLst/>
          </a:prstGeom>
          <a:solidFill>
            <a:srgbClr val="00B050"/>
          </a:solidFill>
        </p:spPr>
        <p:txBody>
          <a:bodyPr>
            <a:spAutoFit/>
          </a:bodyPr>
          <a:lstStyle/>
          <a:p>
            <a:pPr algn="ctr">
              <a:defRPr/>
            </a:pPr>
            <a:r>
              <a:rPr lang="en-US" sz="12800" b="1" dirty="0">
                <a:ln w="12700">
                  <a:noFill/>
                  <a:prstDash val="solid"/>
                </a:ln>
                <a:solidFill>
                  <a:schemeClr val="bg1"/>
                </a:solidFill>
                <a:effectLst>
                  <a:outerShdw blurRad="41275" dist="20320" dir="1800000" algn="tl" rotWithShape="0">
                    <a:srgbClr val="000000">
                      <a:alpha val="40000"/>
                    </a:srgbClr>
                  </a:outerShdw>
                </a:effectLst>
                <a:latin typeface="Eras Demi ITC" panose="020B0805030504020804" pitchFamily="34" charset="0"/>
              </a:rPr>
              <a:t>Precise</a:t>
            </a:r>
          </a:p>
        </p:txBody>
      </p:sp>
    </p:spTree>
    <p:extLst>
      <p:ext uri="{BB962C8B-B14F-4D97-AF65-F5344CB8AC3E}">
        <p14:creationId xmlns:p14="http://schemas.microsoft.com/office/powerpoint/2010/main" val="3920066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73807" y="5216721"/>
            <a:ext cx="7925818" cy="8083178"/>
          </a:xfrm>
          <a:ln>
            <a:solidFill>
              <a:schemeClr val="accent1"/>
            </a:solidFill>
          </a:ln>
        </p:spPr>
        <p:txBody>
          <a:bodyPr>
            <a:normAutofit fontScale="25000" lnSpcReduction="20000"/>
          </a:bodyPr>
          <a:lstStyle/>
          <a:p>
            <a:pPr>
              <a:spcBef>
                <a:spcPts val="0"/>
              </a:spcBef>
              <a:buNone/>
              <a:defRPr/>
            </a:pPr>
            <a:r>
              <a:rPr lang="en-US" sz="35200" b="1" dirty="0">
                <a:solidFill>
                  <a:schemeClr val="bg1">
                    <a:lumMod val="10000"/>
                  </a:schemeClr>
                </a:solidFill>
                <a:latin typeface="Eras Demi ITC" panose="020B0805030504020804" pitchFamily="34" charset="0"/>
              </a:rPr>
              <a:t>Gang-like</a:t>
            </a:r>
          </a:p>
          <a:p>
            <a:pPr>
              <a:spcBef>
                <a:spcPts val="0"/>
              </a:spcBef>
              <a:buNone/>
              <a:defRPr/>
            </a:pPr>
            <a:r>
              <a:rPr lang="en-US" sz="35200" b="1" dirty="0">
                <a:solidFill>
                  <a:schemeClr val="bg1">
                    <a:lumMod val="10000"/>
                  </a:schemeClr>
                </a:solidFill>
                <a:latin typeface="Eras Demi ITC" panose="020B0805030504020804" pitchFamily="34" charset="0"/>
              </a:rPr>
              <a:t>behavior is</a:t>
            </a:r>
          </a:p>
          <a:p>
            <a:pPr>
              <a:spcBef>
                <a:spcPts val="0"/>
              </a:spcBef>
              <a:buNone/>
              <a:defRPr/>
            </a:pPr>
            <a:r>
              <a:rPr lang="en-US" sz="35200" b="1" dirty="0">
                <a:solidFill>
                  <a:schemeClr val="bg1">
                    <a:lumMod val="10000"/>
                  </a:schemeClr>
                </a:solidFill>
                <a:latin typeface="Eras Demi ITC" panose="020B0805030504020804" pitchFamily="34" charset="0"/>
              </a:rPr>
              <a:t>increasing.</a:t>
            </a:r>
          </a:p>
          <a:p>
            <a:pPr>
              <a:spcBef>
                <a:spcPts val="0"/>
              </a:spcBef>
              <a:buNone/>
              <a:defRPr/>
            </a:pPr>
            <a:endParaRPr lang="en-US" sz="29155" b="1" dirty="0">
              <a:latin typeface="Eras Demi ITC" panose="020B0805030504020804" pitchFamily="34" charset="0"/>
            </a:endParaRPr>
          </a:p>
          <a:p>
            <a:pPr>
              <a:spcBef>
                <a:spcPts val="0"/>
              </a:spcBef>
              <a:buNone/>
              <a:defRPr/>
            </a:pPr>
            <a:endParaRPr lang="en-US" sz="29155" b="1" dirty="0">
              <a:latin typeface="Eras Demi ITC" panose="020B0805030504020804" pitchFamily="34" charset="0"/>
            </a:endParaRPr>
          </a:p>
          <a:p>
            <a:pPr marL="0" indent="0">
              <a:spcBef>
                <a:spcPts val="0"/>
              </a:spcBef>
              <a:buNone/>
              <a:defRPr/>
            </a:pPr>
            <a:r>
              <a:rPr lang="en-US" sz="35200" b="1" dirty="0">
                <a:solidFill>
                  <a:schemeClr val="bg1">
                    <a:lumMod val="10000"/>
                  </a:schemeClr>
                </a:solidFill>
                <a:latin typeface="Eras Demi ITC" panose="020B0805030504020804" pitchFamily="34" charset="0"/>
              </a:rPr>
              <a:t>Classroom behavior is </a:t>
            </a:r>
            <a:r>
              <a:rPr lang="en-US" sz="35200" b="1" dirty="0" err="1">
                <a:solidFill>
                  <a:schemeClr val="bg1">
                    <a:lumMod val="10000"/>
                  </a:schemeClr>
                </a:solidFill>
                <a:latin typeface="Eras Demi ITC" panose="020B0805030504020804" pitchFamily="34" charset="0"/>
              </a:rPr>
              <a:t>aweful</a:t>
            </a:r>
            <a:r>
              <a:rPr lang="en-US" sz="35200" b="1" dirty="0">
                <a:solidFill>
                  <a:schemeClr val="bg1">
                    <a:lumMod val="10000"/>
                  </a:schemeClr>
                </a:solidFill>
                <a:latin typeface="Eras Demi ITC" panose="020B0805030504020804" pitchFamily="34" charset="0"/>
              </a:rPr>
              <a:t>!</a:t>
            </a:r>
          </a:p>
          <a:p>
            <a:pPr eaLnBrk="1" hangingPunct="1">
              <a:defRPr/>
            </a:pPr>
            <a:endParaRPr lang="en-US" dirty="0"/>
          </a:p>
          <a:p>
            <a:pPr eaLnBrk="1" hangingPunct="1">
              <a:defRPr/>
            </a:pPr>
            <a:endParaRPr lang="en-US" dirty="0"/>
          </a:p>
          <a:p>
            <a:pPr eaLnBrk="1" hangingPunct="1">
              <a:buFont typeface="Arial" charset="0"/>
              <a:buNone/>
              <a:defRPr/>
            </a:pPr>
            <a:endParaRPr lang="en-US" dirty="0"/>
          </a:p>
        </p:txBody>
      </p:sp>
      <p:cxnSp>
        <p:nvCxnSpPr>
          <p:cNvPr id="8" name="Straight Arrow Connector 7"/>
          <p:cNvCxnSpPr/>
          <p:nvPr/>
        </p:nvCxnSpPr>
        <p:spPr>
          <a:xfrm>
            <a:off x="6928699" y="5834085"/>
            <a:ext cx="4341851" cy="0"/>
          </a:xfrm>
          <a:prstGeom prst="straightConnector1">
            <a:avLst/>
          </a:prstGeom>
          <a:ln w="76200">
            <a:solidFill>
              <a:schemeClr val="accent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648210" y="11781959"/>
            <a:ext cx="4902830" cy="3762"/>
          </a:xfrm>
          <a:prstGeom prst="straightConnector1">
            <a:avLst/>
          </a:prstGeom>
          <a:ln w="76200">
            <a:solidFill>
              <a:schemeClr val="accent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a:xfrm>
            <a:off x="11551039" y="3591780"/>
            <a:ext cx="16599841" cy="3945662"/>
          </a:xfrm>
          <a:prstGeom prst="rect">
            <a:avLst/>
          </a:prstGeom>
          <a:solidFill>
            <a:srgbClr val="002060"/>
          </a:solidFill>
        </p:spPr>
        <p:txBody>
          <a:bodyPr>
            <a:norm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indent="0" algn="ctr">
              <a:lnSpc>
                <a:spcPct val="80000"/>
              </a:lnSpc>
              <a:spcBef>
                <a:spcPct val="0"/>
              </a:spcBef>
              <a:buNone/>
              <a:defRPr/>
            </a:pPr>
            <a:r>
              <a:rPr lang="en-US" sz="5689" b="1" dirty="0">
                <a:solidFill>
                  <a:srgbClr val="92D050"/>
                </a:solidFill>
                <a:cs typeface="Arial"/>
              </a:rPr>
              <a:t>Bullying</a:t>
            </a:r>
            <a:r>
              <a:rPr lang="en-US" sz="5689" b="1" dirty="0">
                <a:solidFill>
                  <a:schemeClr val="accent5">
                    <a:lumMod val="60000"/>
                    <a:lumOff val="40000"/>
                  </a:schemeClr>
                </a:solidFill>
                <a:cs typeface="Arial"/>
              </a:rPr>
              <a:t> (verbal and physical aggression) </a:t>
            </a:r>
            <a:r>
              <a:rPr lang="en-US" sz="5689" dirty="0">
                <a:solidFill>
                  <a:schemeClr val="tx1"/>
                </a:solidFill>
                <a:cs typeface="Arial"/>
              </a:rPr>
              <a:t>in the </a:t>
            </a:r>
            <a:r>
              <a:rPr lang="en-US" sz="5689" b="1" dirty="0">
                <a:solidFill>
                  <a:srgbClr val="FFC000"/>
                </a:solidFill>
                <a:cs typeface="Arial"/>
              </a:rPr>
              <a:t>commons</a:t>
            </a:r>
            <a:r>
              <a:rPr lang="en-US" sz="5689" b="1" dirty="0">
                <a:solidFill>
                  <a:schemeClr val="bg1"/>
                </a:solidFill>
                <a:cs typeface="Arial"/>
              </a:rPr>
              <a:t> </a:t>
            </a:r>
            <a:r>
              <a:rPr lang="en-US" sz="5689" dirty="0">
                <a:solidFill>
                  <a:schemeClr val="tx1"/>
                </a:solidFill>
                <a:cs typeface="Arial"/>
              </a:rPr>
              <a:t>is</a:t>
            </a:r>
            <a:r>
              <a:rPr lang="en-US" sz="5689" b="1" dirty="0">
                <a:solidFill>
                  <a:schemeClr val="bg1"/>
                </a:solidFill>
                <a:cs typeface="Arial"/>
              </a:rPr>
              <a:t> </a:t>
            </a:r>
            <a:r>
              <a:rPr lang="en-US" sz="5689" dirty="0">
                <a:solidFill>
                  <a:schemeClr val="tx1"/>
                </a:solidFill>
                <a:cs typeface="Arial"/>
              </a:rPr>
              <a:t>increasing</a:t>
            </a:r>
            <a:r>
              <a:rPr lang="en-US" sz="5689" dirty="0">
                <a:solidFill>
                  <a:schemeClr val="bg1"/>
                </a:solidFill>
                <a:cs typeface="Arial"/>
              </a:rPr>
              <a:t> </a:t>
            </a:r>
            <a:r>
              <a:rPr lang="en-US" sz="5689" b="1" dirty="0">
                <a:solidFill>
                  <a:srgbClr val="00FFFF"/>
                </a:solidFill>
                <a:cs typeface="Arial"/>
              </a:rPr>
              <a:t>during “first period</a:t>
            </a:r>
            <a:r>
              <a:rPr lang="en-US" sz="5689" b="1" dirty="0">
                <a:solidFill>
                  <a:schemeClr val="tx1"/>
                </a:solidFill>
                <a:cs typeface="Arial"/>
              </a:rPr>
              <a:t>” </a:t>
            </a:r>
            <a:r>
              <a:rPr lang="en-US" sz="5689" dirty="0">
                <a:solidFill>
                  <a:schemeClr val="tx1"/>
                </a:solidFill>
                <a:cs typeface="Arial"/>
              </a:rPr>
              <a:t>is being done mostly by</a:t>
            </a:r>
            <a:r>
              <a:rPr lang="en-US" sz="5689" b="1" dirty="0">
                <a:solidFill>
                  <a:schemeClr val="tx1"/>
                </a:solidFill>
                <a:cs typeface="Arial"/>
              </a:rPr>
              <a:t> </a:t>
            </a:r>
            <a:r>
              <a:rPr lang="en-US" sz="5689" b="1" dirty="0">
                <a:solidFill>
                  <a:srgbClr val="9999FF"/>
                </a:solidFill>
                <a:cs typeface="Arial"/>
              </a:rPr>
              <a:t>thirteen 9</a:t>
            </a:r>
            <a:r>
              <a:rPr lang="en-US" sz="5689" b="1" baseline="30000" dirty="0">
                <a:solidFill>
                  <a:srgbClr val="9999FF"/>
                </a:solidFill>
                <a:cs typeface="Arial"/>
              </a:rPr>
              <a:t>th</a:t>
            </a:r>
            <a:r>
              <a:rPr lang="en-US" sz="5689" b="1" dirty="0">
                <a:solidFill>
                  <a:srgbClr val="9999FF"/>
                </a:solidFill>
                <a:cs typeface="Arial"/>
              </a:rPr>
              <a:t> grade boys,</a:t>
            </a:r>
            <a:r>
              <a:rPr lang="en-US" sz="5689" b="1" dirty="0">
                <a:solidFill>
                  <a:srgbClr val="7030A0"/>
                </a:solidFill>
                <a:cs typeface="Arial"/>
              </a:rPr>
              <a:t> </a:t>
            </a:r>
            <a:r>
              <a:rPr lang="en-US" sz="5689" dirty="0">
                <a:solidFill>
                  <a:schemeClr val="tx1"/>
                </a:solidFill>
                <a:cs typeface="Arial"/>
              </a:rPr>
              <a:t>and seems to be  </a:t>
            </a:r>
            <a:r>
              <a:rPr lang="en-US" sz="5689" b="1" dirty="0">
                <a:solidFill>
                  <a:srgbClr val="FF66FF"/>
                </a:solidFill>
                <a:cs typeface="Arial"/>
              </a:rPr>
              <a:t>maintained by social praise from the bystander peer group.</a:t>
            </a:r>
          </a:p>
        </p:txBody>
      </p:sp>
      <p:sp>
        <p:nvSpPr>
          <p:cNvPr id="2" name="TextBox 1"/>
          <p:cNvSpPr txBox="1"/>
          <p:nvPr/>
        </p:nvSpPr>
        <p:spPr>
          <a:xfrm>
            <a:off x="1" y="433683"/>
            <a:ext cx="28898848" cy="1843133"/>
          </a:xfrm>
          <a:prstGeom prst="rect">
            <a:avLst/>
          </a:prstGeom>
          <a:noFill/>
        </p:spPr>
        <p:txBody>
          <a:bodyPr wrap="square" rtlCol="0">
            <a:spAutoFit/>
          </a:bodyPr>
          <a:lstStyle/>
          <a:p>
            <a:pPr algn="ctr"/>
            <a:r>
              <a:rPr lang="en-US" sz="11377" b="1" dirty="0">
                <a:solidFill>
                  <a:srgbClr val="92D050"/>
                </a:solidFill>
                <a:latin typeface="Eras Demi ITC" panose="020B0805030504020804" pitchFamily="34" charset="0"/>
              </a:rPr>
              <a:t>WHAT</a:t>
            </a:r>
            <a:r>
              <a:rPr lang="en-US" sz="11377" b="1" dirty="0">
                <a:latin typeface="Eras Demi ITC" panose="020B0805030504020804" pitchFamily="34" charset="0"/>
              </a:rPr>
              <a:t>   </a:t>
            </a:r>
            <a:r>
              <a:rPr lang="en-US" sz="11377" b="1" dirty="0">
                <a:solidFill>
                  <a:srgbClr val="FFC000"/>
                </a:solidFill>
                <a:latin typeface="Eras Demi ITC" panose="020B0805030504020804" pitchFamily="34" charset="0"/>
              </a:rPr>
              <a:t>WHERE</a:t>
            </a:r>
            <a:r>
              <a:rPr lang="en-US" sz="11377" b="1" dirty="0">
                <a:latin typeface="Eras Demi ITC" panose="020B0805030504020804" pitchFamily="34" charset="0"/>
              </a:rPr>
              <a:t>   </a:t>
            </a:r>
            <a:r>
              <a:rPr lang="en-US" sz="11377" b="1" dirty="0">
                <a:solidFill>
                  <a:schemeClr val="tx1">
                    <a:lumMod val="60000"/>
                    <a:lumOff val="40000"/>
                  </a:schemeClr>
                </a:solidFill>
                <a:latin typeface="Eras Demi ITC" panose="020B0805030504020804" pitchFamily="34" charset="0"/>
              </a:rPr>
              <a:t>WHEN  </a:t>
            </a:r>
            <a:r>
              <a:rPr lang="en-US" sz="11377" b="1" dirty="0">
                <a:latin typeface="Eras Demi ITC" panose="020B0805030504020804" pitchFamily="34" charset="0"/>
              </a:rPr>
              <a:t> </a:t>
            </a:r>
            <a:r>
              <a:rPr lang="en-US" sz="11377" b="1" dirty="0">
                <a:solidFill>
                  <a:srgbClr val="9999FF"/>
                </a:solidFill>
                <a:latin typeface="Eras Demi ITC" panose="020B0805030504020804" pitchFamily="34" charset="0"/>
              </a:rPr>
              <a:t>WHO</a:t>
            </a:r>
            <a:r>
              <a:rPr lang="en-US" sz="11377" b="1" dirty="0">
                <a:latin typeface="Eras Demi ITC" panose="020B0805030504020804" pitchFamily="34" charset="0"/>
              </a:rPr>
              <a:t>   </a:t>
            </a:r>
            <a:r>
              <a:rPr lang="en-US" sz="11377" b="1" dirty="0">
                <a:solidFill>
                  <a:srgbClr val="FF66FF"/>
                </a:solidFill>
                <a:latin typeface="Eras Demi ITC" panose="020B0805030504020804" pitchFamily="34" charset="0"/>
              </a:rPr>
              <a:t>WHY</a:t>
            </a:r>
          </a:p>
        </p:txBody>
      </p:sp>
      <p:sp>
        <p:nvSpPr>
          <p:cNvPr id="6" name="Rectangle 5"/>
          <p:cNvSpPr/>
          <p:nvPr/>
        </p:nvSpPr>
        <p:spPr>
          <a:xfrm>
            <a:off x="11551039" y="8295112"/>
            <a:ext cx="16599841" cy="6220806"/>
          </a:xfrm>
          <a:prstGeom prst="rect">
            <a:avLst/>
          </a:prstGeom>
          <a:solidFill>
            <a:srgbClr val="002060"/>
          </a:solidFill>
        </p:spPr>
        <p:txBody>
          <a:bodyPr wrap="square">
            <a:spAutoFit/>
          </a:bodyPr>
          <a:lstStyle/>
          <a:p>
            <a:pPr>
              <a:tabLst>
                <a:tab pos="0" algn="l"/>
              </a:tabLst>
              <a:defRPr/>
            </a:pPr>
            <a:r>
              <a:rPr lang="en-US" sz="5689" b="1" dirty="0">
                <a:solidFill>
                  <a:srgbClr val="FFC000"/>
                </a:solidFill>
              </a:rPr>
              <a:t>Classroom</a:t>
            </a:r>
            <a:r>
              <a:rPr lang="en-US" sz="5689" b="1" dirty="0">
                <a:solidFill>
                  <a:srgbClr val="92D050"/>
                </a:solidFill>
              </a:rPr>
              <a:t> minor disrespect and disruption </a:t>
            </a:r>
            <a:r>
              <a:rPr lang="en-US" sz="5689" dirty="0"/>
              <a:t>are increasing over time, and are most likely during the </a:t>
            </a:r>
            <a:r>
              <a:rPr lang="en-US" sz="5689" b="1" dirty="0">
                <a:solidFill>
                  <a:schemeClr val="bg2"/>
                </a:solidFill>
              </a:rPr>
              <a:t>last 15 minutes of our first block periods </a:t>
            </a:r>
            <a:r>
              <a:rPr lang="en-US" sz="5689" dirty="0"/>
              <a:t>when students are engaged in </a:t>
            </a:r>
            <a:r>
              <a:rPr lang="en-US" sz="5689" b="1" dirty="0">
                <a:solidFill>
                  <a:srgbClr val="C00000"/>
                </a:solidFill>
              </a:rPr>
              <a:t>independent seat work</a:t>
            </a:r>
            <a:r>
              <a:rPr lang="en-US" sz="5689" b="1" dirty="0"/>
              <a:t>.  </a:t>
            </a:r>
            <a:r>
              <a:rPr lang="en-US" sz="5689" dirty="0"/>
              <a:t>This pattern is most common in </a:t>
            </a:r>
            <a:r>
              <a:rPr lang="en-US" sz="5689" b="1" dirty="0">
                <a:solidFill>
                  <a:srgbClr val="9999FF"/>
                </a:solidFill>
              </a:rPr>
              <a:t>9</a:t>
            </a:r>
            <a:r>
              <a:rPr lang="en-US" sz="5689" b="1" baseline="30000" dirty="0">
                <a:solidFill>
                  <a:srgbClr val="9999FF"/>
                </a:solidFill>
              </a:rPr>
              <a:t>th</a:t>
            </a:r>
            <a:r>
              <a:rPr lang="en-US" sz="5689" b="1" dirty="0">
                <a:solidFill>
                  <a:srgbClr val="9999FF"/>
                </a:solidFill>
              </a:rPr>
              <a:t> and 10</a:t>
            </a:r>
            <a:r>
              <a:rPr lang="en-US" sz="5689" b="1" baseline="30000" dirty="0">
                <a:solidFill>
                  <a:srgbClr val="9999FF"/>
                </a:solidFill>
              </a:rPr>
              <a:t>th</a:t>
            </a:r>
            <a:r>
              <a:rPr lang="en-US" sz="5689" b="1" dirty="0">
                <a:solidFill>
                  <a:srgbClr val="9999FF"/>
                </a:solidFill>
              </a:rPr>
              <a:t> grades</a:t>
            </a:r>
            <a:r>
              <a:rPr lang="en-US" sz="5689" dirty="0"/>
              <a:t>, involves many students, and appears to be </a:t>
            </a:r>
            <a:r>
              <a:rPr lang="en-US" sz="5689" b="1" dirty="0">
                <a:solidFill>
                  <a:srgbClr val="FF66FF"/>
                </a:solidFill>
              </a:rPr>
              <a:t>maintained peer attention</a:t>
            </a:r>
            <a:r>
              <a:rPr lang="en-US" sz="5689" dirty="0"/>
              <a:t>.</a:t>
            </a:r>
          </a:p>
        </p:txBody>
      </p:sp>
    </p:spTree>
    <p:extLst>
      <p:ext uri="{BB962C8B-B14F-4D97-AF65-F5344CB8AC3E}">
        <p14:creationId xmlns:p14="http://schemas.microsoft.com/office/powerpoint/2010/main" val="60885320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dissolve">
                                      <p:cBhvr>
                                        <p:cTn id="12" dur="500"/>
                                        <p:tgtEl>
                                          <p:spTgt spid="10">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dissolv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8|0.9|1.8|2.1|1.9|1.6|1.8|1.8"/>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Watercolor_16x9">
  <a:themeElements>
    <a:clrScheme name="Custom 57">
      <a:dk1>
        <a:srgbClr val="00B0F0"/>
      </a:dk1>
      <a:lt1>
        <a:srgbClr val="F8F8F8"/>
      </a:lt1>
      <a:dk2>
        <a:srgbClr val="002060"/>
      </a:dk2>
      <a:lt2>
        <a:srgbClr val="F8F8F8"/>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3">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TotalTime>
  <Words>1210</Words>
  <Application>Microsoft Office PowerPoint</Application>
  <PresentationFormat>Custom</PresentationFormat>
  <Paragraphs>297</Paragraphs>
  <Slides>19</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Berlin Sans FB</vt:lpstr>
      <vt:lpstr>Calibri</vt:lpstr>
      <vt:lpstr>Calibri Light</vt:lpstr>
      <vt:lpstr>Calisto MT</vt:lpstr>
      <vt:lpstr>Candara</vt:lpstr>
      <vt:lpstr>Century Gothic</vt:lpstr>
      <vt:lpstr>Eras Demi ITC</vt:lpstr>
      <vt:lpstr>News Gothic MT</vt:lpstr>
      <vt:lpstr>Palatino Linotype</vt:lpstr>
      <vt:lpstr>Times New Roman</vt:lpstr>
      <vt:lpstr>Tw Cen MT</vt:lpstr>
      <vt:lpstr>Wingdings 2</vt:lpstr>
      <vt:lpstr>Watercolor_16x9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 Precision Statement Data Scenario: Behavior/Office Discipline Referrals</vt:lpstr>
      <vt:lpstr>TIPS Meeting Minutes</vt:lpstr>
      <vt:lpstr>Create a Precision Statement Data Scenario: Academic/Individual Student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Cristy Clouse</dc:creator>
  <cp:lastModifiedBy>Cristy Clouse</cp:lastModifiedBy>
  <cp:revision>68</cp:revision>
  <cp:lastPrinted>2017-01-18T15:48:31Z</cp:lastPrinted>
  <dcterms:created xsi:type="dcterms:W3CDTF">2013-12-03T00:47:30Z</dcterms:created>
  <dcterms:modified xsi:type="dcterms:W3CDTF">2017-04-13T21:22:12Z</dcterms:modified>
</cp:coreProperties>
</file>